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78" r:id="rId3"/>
    <p:sldId id="260" r:id="rId4"/>
    <p:sldId id="279" r:id="rId5"/>
    <p:sldId id="281" r:id="rId6"/>
    <p:sldId id="282" r:id="rId7"/>
    <p:sldId id="283" r:id="rId8"/>
    <p:sldId id="284" r:id="rId9"/>
    <p:sldId id="285" r:id="rId10"/>
    <p:sldId id="286" r:id="rId11"/>
    <p:sldId id="287" r:id="rId12"/>
    <p:sldId id="288" r:id="rId13"/>
    <p:sldId id="265" r:id="rId14"/>
    <p:sldId id="289" r:id="rId15"/>
    <p:sldId id="274" r:id="rId16"/>
    <p:sldId id="266" r:id="rId17"/>
    <p:sldId id="277" r:id="rId18"/>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4CFF"/>
    <a:srgbClr val="02E365"/>
    <a:srgbClr val="91D4E2"/>
    <a:srgbClr val="9CF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5"/>
    <p:restoredTop sz="84218"/>
  </p:normalViewPr>
  <p:slideViewPr>
    <p:cSldViewPr snapToGrid="0" snapToObjects="1">
      <p:cViewPr varScale="1">
        <p:scale>
          <a:sx n="102" d="100"/>
          <a:sy n="102" d="100"/>
        </p:scale>
        <p:origin x="16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2C362-93EB-C240-98C2-B9CB5921AFB3}" type="datetimeFigureOut">
              <a:t>21-10-2022</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09420-D00F-DD47-884A-B8D594E7C548}" type="slidenum">
              <a:t>‹nr.›</a:t>
            </a:fld>
            <a:endParaRPr lang="en-NL"/>
          </a:p>
        </p:txBody>
      </p:sp>
    </p:spTree>
    <p:extLst>
      <p:ext uri="{BB962C8B-B14F-4D97-AF65-F5344CB8AC3E}">
        <p14:creationId xmlns:p14="http://schemas.microsoft.com/office/powerpoint/2010/main" val="365175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89709420-D00F-DD47-884A-B8D594E7C548}" type="slidenum">
              <a:rPr lang="en-NL"/>
              <a:t>1</a:t>
            </a:fld>
            <a:endParaRPr lang="en-NL"/>
          </a:p>
        </p:txBody>
      </p:sp>
    </p:spTree>
    <p:extLst>
      <p:ext uri="{BB962C8B-B14F-4D97-AF65-F5344CB8AC3E}">
        <p14:creationId xmlns:p14="http://schemas.microsoft.com/office/powerpoint/2010/main" val="3925189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89709420-D00F-DD47-884A-B8D594E7C548}" type="slidenum">
              <a:rPr lang="en-NL"/>
              <a:t>16</a:t>
            </a:fld>
            <a:endParaRPr lang="en-NL"/>
          </a:p>
        </p:txBody>
      </p:sp>
    </p:spTree>
    <p:extLst>
      <p:ext uri="{BB962C8B-B14F-4D97-AF65-F5344CB8AC3E}">
        <p14:creationId xmlns:p14="http://schemas.microsoft.com/office/powerpoint/2010/main" val="994111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Blik terug op de les. “Wie is er door de les van mening veranderd? Tot welk inzicht ben je gekomen?” </a:t>
            </a:r>
          </a:p>
          <a:p>
            <a:r>
              <a:rPr lang="nl-NL" sz="1200" kern="1200" dirty="0">
                <a:solidFill>
                  <a:schemeClr val="tx1"/>
                </a:solidFill>
                <a:effectLst/>
                <a:latin typeface="+mn-lt"/>
                <a:ea typeface="+mn-ea"/>
                <a:cs typeface="+mn-cs"/>
              </a:rPr>
              <a:t>Sluit af  en vertel hoe/waar studenten een budgetcoach in de buurt kunnen benaderen als zij dat willen. </a:t>
            </a:r>
          </a:p>
          <a:p>
            <a:endParaRPr lang="nl-NL" dirty="0"/>
          </a:p>
          <a:p>
            <a:endParaRPr lang="en-NL"/>
          </a:p>
        </p:txBody>
      </p:sp>
      <p:sp>
        <p:nvSpPr>
          <p:cNvPr id="4" name="Slide Number Placeholder 3"/>
          <p:cNvSpPr>
            <a:spLocks noGrp="1"/>
          </p:cNvSpPr>
          <p:nvPr>
            <p:ph type="sldNum" sz="quarter" idx="5"/>
          </p:nvPr>
        </p:nvSpPr>
        <p:spPr/>
        <p:txBody>
          <a:bodyPr/>
          <a:lstStyle/>
          <a:p>
            <a:fld id="{89709420-D00F-DD47-884A-B8D594E7C548}" type="slidenum">
              <a:rPr lang="en-NL"/>
              <a:t>17</a:t>
            </a:fld>
            <a:endParaRPr lang="en-NL"/>
          </a:p>
        </p:txBody>
      </p:sp>
    </p:spTree>
    <p:extLst>
      <p:ext uri="{BB962C8B-B14F-4D97-AF65-F5344CB8AC3E}">
        <p14:creationId xmlns:p14="http://schemas.microsoft.com/office/powerpoint/2010/main" val="302279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Vertel wie je bent en wat je komt doen. Leg uit wat een budgetcoach is. “Budgetteren is kijken of je iets kunt uitgeven, bijvoorbeeld door de kosten op een begroting te zetten. Een budgetcoach helpt je met het zicht krijgen op je geld en je uitgaven.” Vraag: “Wie maakt er wel eens een begroting? Waarvoor?”</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Vertel kort hoe de </a:t>
            </a:r>
            <a:r>
              <a:rPr lang="nl-NL" sz="1200" b="1" kern="1200" dirty="0">
                <a:solidFill>
                  <a:schemeClr val="tx1"/>
                </a:solidFill>
                <a:effectLst/>
                <a:latin typeface="+mn-lt"/>
                <a:ea typeface="+mn-ea"/>
                <a:cs typeface="+mn-cs"/>
              </a:rPr>
              <a:t>structuur</a:t>
            </a:r>
            <a:r>
              <a:rPr lang="nl-NL" sz="1200" kern="1200" dirty="0">
                <a:solidFill>
                  <a:schemeClr val="tx1"/>
                </a:solidFill>
                <a:effectLst/>
                <a:latin typeface="+mn-lt"/>
                <a:ea typeface="+mn-ea"/>
                <a:cs typeface="+mn-cs"/>
              </a:rPr>
              <a:t> van deze les eruit ziet: “We doen eerst een aantal opdrachten op in het thema te verdiepen, daarna voeren we een debat.”</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Bespreek kort de DKJL </a:t>
            </a:r>
            <a:r>
              <a:rPr lang="nl-NL" sz="1200" b="1" kern="1200" dirty="0">
                <a:solidFill>
                  <a:schemeClr val="tx1"/>
                </a:solidFill>
                <a:effectLst/>
                <a:latin typeface="+mn-lt"/>
                <a:ea typeface="+mn-ea"/>
                <a:cs typeface="+mn-cs"/>
              </a:rPr>
              <a:t>spelregels</a:t>
            </a:r>
            <a:r>
              <a:rPr lang="nl-NL" sz="1200" kern="1200" dirty="0">
                <a:solidFill>
                  <a:schemeClr val="tx1"/>
                </a:solidFill>
                <a:effectLst/>
                <a:latin typeface="+mn-lt"/>
                <a:ea typeface="+mn-ea"/>
                <a:cs typeface="+mn-cs"/>
              </a:rPr>
              <a:t>. Spreek met de studenten af wat volgens hen de belangrijkste spelregel is. Dit wordt het doel van de les, naast dat we leren hoe je een schuld kunt voorkomen. </a:t>
            </a:r>
          </a:p>
          <a:p>
            <a:endParaRPr lang="en-NL"/>
          </a:p>
        </p:txBody>
      </p:sp>
      <p:sp>
        <p:nvSpPr>
          <p:cNvPr id="4" name="Slide Number Placeholder 3"/>
          <p:cNvSpPr>
            <a:spLocks noGrp="1"/>
          </p:cNvSpPr>
          <p:nvPr>
            <p:ph type="sldNum" sz="quarter" idx="5"/>
          </p:nvPr>
        </p:nvSpPr>
        <p:spPr/>
        <p:txBody>
          <a:bodyPr/>
          <a:lstStyle/>
          <a:p>
            <a:fld id="{89709420-D00F-DD47-884A-B8D594E7C548}" type="slidenum">
              <a:rPr lang="en-NL"/>
              <a:t>2</a:t>
            </a:fld>
            <a:endParaRPr lang="en-NL"/>
          </a:p>
        </p:txBody>
      </p:sp>
    </p:spTree>
    <p:extLst>
      <p:ext uri="{BB962C8B-B14F-4D97-AF65-F5344CB8AC3E}">
        <p14:creationId xmlns:p14="http://schemas.microsoft.com/office/powerpoint/2010/main" val="250365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89709420-D00F-DD47-884A-B8D594E7C548}" type="slidenum">
              <a:rPr lang="en-NL"/>
              <a:t>3</a:t>
            </a:fld>
            <a:endParaRPr lang="en-NL"/>
          </a:p>
        </p:txBody>
      </p:sp>
    </p:spTree>
    <p:extLst>
      <p:ext uri="{BB962C8B-B14F-4D97-AF65-F5344CB8AC3E}">
        <p14:creationId xmlns:p14="http://schemas.microsoft.com/office/powerpoint/2010/main" val="1708075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89709420-D00F-DD47-884A-B8D594E7C548}" type="slidenum">
              <a:rPr lang="en-NL"/>
              <a:t>7</a:t>
            </a:fld>
            <a:endParaRPr lang="en-NL"/>
          </a:p>
        </p:txBody>
      </p:sp>
    </p:spTree>
    <p:extLst>
      <p:ext uri="{BB962C8B-B14F-4D97-AF65-F5344CB8AC3E}">
        <p14:creationId xmlns:p14="http://schemas.microsoft.com/office/powerpoint/2010/main" val="2682747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89709420-D00F-DD47-884A-B8D594E7C548}" type="slidenum">
              <a:rPr lang="en-NL"/>
              <a:t>9</a:t>
            </a:fld>
            <a:endParaRPr lang="en-NL"/>
          </a:p>
        </p:txBody>
      </p:sp>
    </p:spTree>
    <p:extLst>
      <p:ext uri="{BB962C8B-B14F-4D97-AF65-F5344CB8AC3E}">
        <p14:creationId xmlns:p14="http://schemas.microsoft.com/office/powerpoint/2010/main" val="3641721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89709420-D00F-DD47-884A-B8D594E7C548}" type="slidenum">
              <a:rPr lang="en-NL"/>
              <a:t>11</a:t>
            </a:fld>
            <a:endParaRPr lang="en-NL"/>
          </a:p>
        </p:txBody>
      </p:sp>
    </p:spTree>
    <p:extLst>
      <p:ext uri="{BB962C8B-B14F-4D97-AF65-F5344CB8AC3E}">
        <p14:creationId xmlns:p14="http://schemas.microsoft.com/office/powerpoint/2010/main" val="1655298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89709420-D00F-DD47-884A-B8D594E7C548}" type="slidenum">
              <a:rPr lang="en-NL"/>
              <a:t>13</a:t>
            </a:fld>
            <a:endParaRPr lang="en-NL"/>
          </a:p>
        </p:txBody>
      </p:sp>
    </p:spTree>
    <p:extLst>
      <p:ext uri="{BB962C8B-B14F-4D97-AF65-F5344CB8AC3E}">
        <p14:creationId xmlns:p14="http://schemas.microsoft.com/office/powerpoint/2010/main" val="3135373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89709420-D00F-DD47-884A-B8D594E7C548}" type="slidenum">
              <a:rPr lang="en-NL"/>
              <a:t>14</a:t>
            </a:fld>
            <a:endParaRPr lang="en-NL"/>
          </a:p>
        </p:txBody>
      </p:sp>
    </p:spTree>
    <p:extLst>
      <p:ext uri="{BB962C8B-B14F-4D97-AF65-F5344CB8AC3E}">
        <p14:creationId xmlns:p14="http://schemas.microsoft.com/office/powerpoint/2010/main" val="3464560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89709420-D00F-DD47-884A-B8D594E7C548}" type="slidenum">
              <a:rPr lang="en-NL"/>
              <a:t>15</a:t>
            </a:fld>
            <a:endParaRPr lang="en-NL"/>
          </a:p>
        </p:txBody>
      </p:sp>
    </p:spTree>
    <p:extLst>
      <p:ext uri="{BB962C8B-B14F-4D97-AF65-F5344CB8AC3E}">
        <p14:creationId xmlns:p14="http://schemas.microsoft.com/office/powerpoint/2010/main" val="1650843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447A-F438-B84E-952F-612418411B2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CBF6D680-805E-3F42-B76F-F38D14226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4300E42B-7100-0B45-98A1-BE04C90BA91F}"/>
              </a:ext>
            </a:extLst>
          </p:cNvPr>
          <p:cNvSpPr>
            <a:spLocks noGrp="1"/>
          </p:cNvSpPr>
          <p:nvPr>
            <p:ph type="dt" sz="half" idx="10"/>
          </p:nvPr>
        </p:nvSpPr>
        <p:spPr/>
        <p:txBody>
          <a:bodyPr/>
          <a:lstStyle/>
          <a:p>
            <a:fld id="{94527B07-EAD8-3A40-8A86-6E8F5F68F8D8}" type="datetimeFigureOut">
              <a:t>21-10-2022</a:t>
            </a:fld>
            <a:endParaRPr lang="en-NL"/>
          </a:p>
        </p:txBody>
      </p:sp>
      <p:sp>
        <p:nvSpPr>
          <p:cNvPr id="5" name="Footer Placeholder 4">
            <a:extLst>
              <a:ext uri="{FF2B5EF4-FFF2-40B4-BE49-F238E27FC236}">
                <a16:creationId xmlns:a16="http://schemas.microsoft.com/office/drawing/2014/main" id="{12B9B7F5-E633-4643-951D-896AFC5AC152}"/>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D343B00C-E116-AC4D-99F8-52A733C09840}"/>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2972467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83C16-9532-6E49-BA22-4D785FB9D9F3}"/>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77839DCA-D6A1-954D-A89D-2FCAA0993A4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C2BE38D2-668E-BC4F-A11D-E163C4FD8F71}"/>
              </a:ext>
            </a:extLst>
          </p:cNvPr>
          <p:cNvSpPr>
            <a:spLocks noGrp="1"/>
          </p:cNvSpPr>
          <p:nvPr>
            <p:ph type="dt" sz="half" idx="10"/>
          </p:nvPr>
        </p:nvSpPr>
        <p:spPr/>
        <p:txBody>
          <a:bodyPr/>
          <a:lstStyle/>
          <a:p>
            <a:fld id="{94527B07-EAD8-3A40-8A86-6E8F5F68F8D8}" type="datetimeFigureOut">
              <a:t>21-10-2022</a:t>
            </a:fld>
            <a:endParaRPr lang="en-NL"/>
          </a:p>
        </p:txBody>
      </p:sp>
      <p:sp>
        <p:nvSpPr>
          <p:cNvPr id="5" name="Footer Placeholder 4">
            <a:extLst>
              <a:ext uri="{FF2B5EF4-FFF2-40B4-BE49-F238E27FC236}">
                <a16:creationId xmlns:a16="http://schemas.microsoft.com/office/drawing/2014/main" id="{16B20683-1171-2840-93DE-912752C1A14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160B621-F6DC-134A-9DEA-0E4F91B4A936}"/>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284135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334E10-14EC-934B-A7B5-7B88A23A57F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148432EA-2104-F249-B9AA-5A7C64BB317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6E338C0-6888-704E-8703-1A98FE3FFBA5}"/>
              </a:ext>
            </a:extLst>
          </p:cNvPr>
          <p:cNvSpPr>
            <a:spLocks noGrp="1"/>
          </p:cNvSpPr>
          <p:nvPr>
            <p:ph type="dt" sz="half" idx="10"/>
          </p:nvPr>
        </p:nvSpPr>
        <p:spPr/>
        <p:txBody>
          <a:bodyPr/>
          <a:lstStyle/>
          <a:p>
            <a:fld id="{94527B07-EAD8-3A40-8A86-6E8F5F68F8D8}" type="datetimeFigureOut">
              <a:t>21-10-2022</a:t>
            </a:fld>
            <a:endParaRPr lang="en-NL"/>
          </a:p>
        </p:txBody>
      </p:sp>
      <p:sp>
        <p:nvSpPr>
          <p:cNvPr id="5" name="Footer Placeholder 4">
            <a:extLst>
              <a:ext uri="{FF2B5EF4-FFF2-40B4-BE49-F238E27FC236}">
                <a16:creationId xmlns:a16="http://schemas.microsoft.com/office/drawing/2014/main" id="{52692102-424D-0F4A-B1B0-18907E62F89E}"/>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67D4EFB6-D2F5-3D49-90F9-3B98179C7068}"/>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367679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7117B-BAA1-8A44-B99A-F2F4C2DA447B}"/>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46C1D431-AFC9-9A40-8C7F-7E236EE2842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AC1504ED-B9F0-024D-B6F0-49A3B38070F4}"/>
              </a:ext>
            </a:extLst>
          </p:cNvPr>
          <p:cNvSpPr>
            <a:spLocks noGrp="1"/>
          </p:cNvSpPr>
          <p:nvPr>
            <p:ph type="dt" sz="half" idx="10"/>
          </p:nvPr>
        </p:nvSpPr>
        <p:spPr/>
        <p:txBody>
          <a:bodyPr/>
          <a:lstStyle/>
          <a:p>
            <a:fld id="{94527B07-EAD8-3A40-8A86-6E8F5F68F8D8}" type="datetimeFigureOut">
              <a:t>21-10-2022</a:t>
            </a:fld>
            <a:endParaRPr lang="en-NL"/>
          </a:p>
        </p:txBody>
      </p:sp>
      <p:sp>
        <p:nvSpPr>
          <p:cNvPr id="5" name="Footer Placeholder 4">
            <a:extLst>
              <a:ext uri="{FF2B5EF4-FFF2-40B4-BE49-F238E27FC236}">
                <a16:creationId xmlns:a16="http://schemas.microsoft.com/office/drawing/2014/main" id="{5D77C213-3EBC-6345-A9B2-CD713A94FA6F}"/>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CDEA79B-4DF2-D44E-82AF-561DF14F45AE}"/>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42912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64EB-AF68-9343-BCA1-140EEA7B2C7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B2773C37-5E92-F148-B1B8-4ADD170EDA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B131E31-CF92-0E4E-8724-F077CE79DC9C}"/>
              </a:ext>
            </a:extLst>
          </p:cNvPr>
          <p:cNvSpPr>
            <a:spLocks noGrp="1"/>
          </p:cNvSpPr>
          <p:nvPr>
            <p:ph type="dt" sz="half" idx="10"/>
          </p:nvPr>
        </p:nvSpPr>
        <p:spPr/>
        <p:txBody>
          <a:bodyPr/>
          <a:lstStyle/>
          <a:p>
            <a:fld id="{94527B07-EAD8-3A40-8A86-6E8F5F68F8D8}" type="datetimeFigureOut">
              <a:t>21-10-2022</a:t>
            </a:fld>
            <a:endParaRPr lang="en-NL"/>
          </a:p>
        </p:txBody>
      </p:sp>
      <p:sp>
        <p:nvSpPr>
          <p:cNvPr id="5" name="Footer Placeholder 4">
            <a:extLst>
              <a:ext uri="{FF2B5EF4-FFF2-40B4-BE49-F238E27FC236}">
                <a16:creationId xmlns:a16="http://schemas.microsoft.com/office/drawing/2014/main" id="{C5C6936B-7F1A-CE4C-BE40-FB0634E2A35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4B182D0-84A8-F74B-9BC0-E687DEE64F3F}"/>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293050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EDFD-1FE2-C74C-9229-2A0C5A4F05E6}"/>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8626F2D-CC1F-E847-8C35-A483F3CD3FD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852B64E0-4DD1-5748-A7AA-EC5D8D2E3CA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16F48492-47BA-A740-883A-3E3AAAC22F17}"/>
              </a:ext>
            </a:extLst>
          </p:cNvPr>
          <p:cNvSpPr>
            <a:spLocks noGrp="1"/>
          </p:cNvSpPr>
          <p:nvPr>
            <p:ph type="dt" sz="half" idx="10"/>
          </p:nvPr>
        </p:nvSpPr>
        <p:spPr/>
        <p:txBody>
          <a:bodyPr/>
          <a:lstStyle/>
          <a:p>
            <a:fld id="{94527B07-EAD8-3A40-8A86-6E8F5F68F8D8}" type="datetimeFigureOut">
              <a:t>21-10-2022</a:t>
            </a:fld>
            <a:endParaRPr lang="en-NL"/>
          </a:p>
        </p:txBody>
      </p:sp>
      <p:sp>
        <p:nvSpPr>
          <p:cNvPr id="6" name="Footer Placeholder 5">
            <a:extLst>
              <a:ext uri="{FF2B5EF4-FFF2-40B4-BE49-F238E27FC236}">
                <a16:creationId xmlns:a16="http://schemas.microsoft.com/office/drawing/2014/main" id="{84568D86-A5D9-D54A-B472-C13B02AC56B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CED84B61-EFEE-E142-BF85-29D9A21A6607}"/>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401853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AF2A-920D-614F-9CB6-8E926118C826}"/>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796B7A95-D396-EE46-A87B-E5C7D5F80A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0C8940-832B-7E4D-9FB2-208DEC80F90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55B96DA7-0A50-3B42-AACB-B07CAA2E28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290F0E6-AB53-9A46-A831-A68D37DFA6C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D6718330-A2C5-DF44-B627-A04606BB956D}"/>
              </a:ext>
            </a:extLst>
          </p:cNvPr>
          <p:cNvSpPr>
            <a:spLocks noGrp="1"/>
          </p:cNvSpPr>
          <p:nvPr>
            <p:ph type="dt" sz="half" idx="10"/>
          </p:nvPr>
        </p:nvSpPr>
        <p:spPr/>
        <p:txBody>
          <a:bodyPr/>
          <a:lstStyle/>
          <a:p>
            <a:fld id="{94527B07-EAD8-3A40-8A86-6E8F5F68F8D8}" type="datetimeFigureOut">
              <a:t>21-10-2022</a:t>
            </a:fld>
            <a:endParaRPr lang="en-NL"/>
          </a:p>
        </p:txBody>
      </p:sp>
      <p:sp>
        <p:nvSpPr>
          <p:cNvPr id="8" name="Footer Placeholder 7">
            <a:extLst>
              <a:ext uri="{FF2B5EF4-FFF2-40B4-BE49-F238E27FC236}">
                <a16:creationId xmlns:a16="http://schemas.microsoft.com/office/drawing/2014/main" id="{A3BBCDEE-1C59-5D47-AFFD-EE4E58CD0E1A}"/>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65AE3008-1324-2244-BA12-7025CFC8231C}"/>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192501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5E2AF-9C3B-CF4C-AF87-DD63048B7AF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D0D0A5E0-781E-784F-81F8-81F2C13DC0CD}"/>
              </a:ext>
            </a:extLst>
          </p:cNvPr>
          <p:cNvSpPr>
            <a:spLocks noGrp="1"/>
          </p:cNvSpPr>
          <p:nvPr>
            <p:ph type="dt" sz="half" idx="10"/>
          </p:nvPr>
        </p:nvSpPr>
        <p:spPr/>
        <p:txBody>
          <a:bodyPr/>
          <a:lstStyle/>
          <a:p>
            <a:fld id="{94527B07-EAD8-3A40-8A86-6E8F5F68F8D8}" type="datetimeFigureOut">
              <a:t>21-10-2022</a:t>
            </a:fld>
            <a:endParaRPr lang="en-NL"/>
          </a:p>
        </p:txBody>
      </p:sp>
      <p:sp>
        <p:nvSpPr>
          <p:cNvPr id="4" name="Footer Placeholder 3">
            <a:extLst>
              <a:ext uri="{FF2B5EF4-FFF2-40B4-BE49-F238E27FC236}">
                <a16:creationId xmlns:a16="http://schemas.microsoft.com/office/drawing/2014/main" id="{DFAB665E-E858-3E47-977C-913C0A45B827}"/>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4BADC8C0-2C05-E541-8AB8-955D6152329C}"/>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2584201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A957E2-5F89-1E4D-AE06-27445ABEEF32}"/>
              </a:ext>
            </a:extLst>
          </p:cNvPr>
          <p:cNvSpPr>
            <a:spLocks noGrp="1"/>
          </p:cNvSpPr>
          <p:nvPr>
            <p:ph type="dt" sz="half" idx="10"/>
          </p:nvPr>
        </p:nvSpPr>
        <p:spPr/>
        <p:txBody>
          <a:bodyPr/>
          <a:lstStyle/>
          <a:p>
            <a:fld id="{94527B07-EAD8-3A40-8A86-6E8F5F68F8D8}" type="datetimeFigureOut">
              <a:t>21-10-2022</a:t>
            </a:fld>
            <a:endParaRPr lang="en-NL"/>
          </a:p>
        </p:txBody>
      </p:sp>
      <p:sp>
        <p:nvSpPr>
          <p:cNvPr id="3" name="Footer Placeholder 2">
            <a:extLst>
              <a:ext uri="{FF2B5EF4-FFF2-40B4-BE49-F238E27FC236}">
                <a16:creationId xmlns:a16="http://schemas.microsoft.com/office/drawing/2014/main" id="{C217EB2F-024B-D442-BA97-06BAFC910E85}"/>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3455C948-3D88-1245-A7D7-309B846749D2}"/>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268938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0A91-665D-4E46-99EF-83AA993884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FD1B874D-3917-0141-8D82-6ACBEDEC2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38666246-54DA-B64C-B78E-01BC22262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7CDE7D-E2CD-D544-8331-72CA8A37E5E5}"/>
              </a:ext>
            </a:extLst>
          </p:cNvPr>
          <p:cNvSpPr>
            <a:spLocks noGrp="1"/>
          </p:cNvSpPr>
          <p:nvPr>
            <p:ph type="dt" sz="half" idx="10"/>
          </p:nvPr>
        </p:nvSpPr>
        <p:spPr/>
        <p:txBody>
          <a:bodyPr/>
          <a:lstStyle/>
          <a:p>
            <a:fld id="{94527B07-EAD8-3A40-8A86-6E8F5F68F8D8}" type="datetimeFigureOut">
              <a:t>21-10-2022</a:t>
            </a:fld>
            <a:endParaRPr lang="en-NL"/>
          </a:p>
        </p:txBody>
      </p:sp>
      <p:sp>
        <p:nvSpPr>
          <p:cNvPr id="6" name="Footer Placeholder 5">
            <a:extLst>
              <a:ext uri="{FF2B5EF4-FFF2-40B4-BE49-F238E27FC236}">
                <a16:creationId xmlns:a16="http://schemas.microsoft.com/office/drawing/2014/main" id="{88C57550-5AFE-C649-ADFC-4EDD4ABBCEEA}"/>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39E408B-8CD2-CD4E-974C-DDE7868CFD4C}"/>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97082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89A1-E159-2E4E-A86F-67D4EA867E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AF9D6CEC-F1BA-284E-A527-AFC460235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43C4C47E-59FF-C041-A00C-4D7993D9A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CEAD92-888E-1244-ABA9-06BD42DE1C4E}"/>
              </a:ext>
            </a:extLst>
          </p:cNvPr>
          <p:cNvSpPr>
            <a:spLocks noGrp="1"/>
          </p:cNvSpPr>
          <p:nvPr>
            <p:ph type="dt" sz="half" idx="10"/>
          </p:nvPr>
        </p:nvSpPr>
        <p:spPr/>
        <p:txBody>
          <a:bodyPr/>
          <a:lstStyle/>
          <a:p>
            <a:fld id="{94527B07-EAD8-3A40-8A86-6E8F5F68F8D8}" type="datetimeFigureOut">
              <a:t>21-10-2022</a:t>
            </a:fld>
            <a:endParaRPr lang="en-NL"/>
          </a:p>
        </p:txBody>
      </p:sp>
      <p:sp>
        <p:nvSpPr>
          <p:cNvPr id="6" name="Footer Placeholder 5">
            <a:extLst>
              <a:ext uri="{FF2B5EF4-FFF2-40B4-BE49-F238E27FC236}">
                <a16:creationId xmlns:a16="http://schemas.microsoft.com/office/drawing/2014/main" id="{5F938E07-E359-AC4C-AFA2-74AE53545894}"/>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76D2A69-D740-C741-9FFF-B6C061B58051}"/>
              </a:ext>
            </a:extLst>
          </p:cNvPr>
          <p:cNvSpPr>
            <a:spLocks noGrp="1"/>
          </p:cNvSpPr>
          <p:nvPr>
            <p:ph type="sldNum" sz="quarter" idx="12"/>
          </p:nvPr>
        </p:nvSpPr>
        <p:spPr/>
        <p:txBody>
          <a:bodyPr/>
          <a:lstStyle/>
          <a:p>
            <a:fld id="{4582369D-1812-0944-B201-8D413D14BD66}" type="slidenum">
              <a:t>‹nr.›</a:t>
            </a:fld>
            <a:endParaRPr lang="en-NL"/>
          </a:p>
        </p:txBody>
      </p:sp>
    </p:spTree>
    <p:extLst>
      <p:ext uri="{BB962C8B-B14F-4D97-AF65-F5344CB8AC3E}">
        <p14:creationId xmlns:p14="http://schemas.microsoft.com/office/powerpoint/2010/main" val="13973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4D484-261F-AC48-BE25-DF81D18A6F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17655695-A668-334B-AA86-E2AE630AD8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C32352F-0271-D74F-BE6F-80CC1CC52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27B07-EAD8-3A40-8A86-6E8F5F68F8D8}" type="datetimeFigureOut">
              <a:t>21-10-2022</a:t>
            </a:fld>
            <a:endParaRPr lang="en-NL"/>
          </a:p>
        </p:txBody>
      </p:sp>
      <p:sp>
        <p:nvSpPr>
          <p:cNvPr id="5" name="Footer Placeholder 4">
            <a:extLst>
              <a:ext uri="{FF2B5EF4-FFF2-40B4-BE49-F238E27FC236}">
                <a16:creationId xmlns:a16="http://schemas.microsoft.com/office/drawing/2014/main" id="{DE40BB08-0B46-854F-843F-A73F7DB040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8F14D198-9D1B-5D41-A2EA-726F38BBB9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2369D-1812-0944-B201-8D413D14BD66}" type="slidenum">
              <a:t>‹nr.›</a:t>
            </a:fld>
            <a:endParaRPr lang="en-NL"/>
          </a:p>
        </p:txBody>
      </p:sp>
    </p:spTree>
    <p:extLst>
      <p:ext uri="{BB962C8B-B14F-4D97-AF65-F5344CB8AC3E}">
        <p14:creationId xmlns:p14="http://schemas.microsoft.com/office/powerpoint/2010/main" val="3627619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emf"/><Relationship Id="rId5" Type="http://schemas.openxmlformats.org/officeDocument/2006/relationships/image" Target="../media/image3.png"/><Relationship Id="rId10" Type="http://schemas.openxmlformats.org/officeDocument/2006/relationships/image" Target="../media/image8.emf"/><Relationship Id="rId4" Type="http://schemas.openxmlformats.org/officeDocument/2006/relationships/image" Target="../media/image2.sv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youtu.be/ljdLHwLa4IY" TargetMode="External"/><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1.png"/><Relationship Id="rId7"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sv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6F7D5-8AE5-0C4F-B2BA-8E659B7F1A48}"/>
              </a:ext>
            </a:extLst>
          </p:cNvPr>
          <p:cNvSpPr/>
          <p:nvPr/>
        </p:nvSpPr>
        <p:spPr>
          <a:xfrm>
            <a:off x="0" y="777666"/>
            <a:ext cx="12192000" cy="6080333"/>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0333">
                <a:moveTo>
                  <a:pt x="0" y="0"/>
                </a:moveTo>
                <a:lnTo>
                  <a:pt x="12183762" y="1293341"/>
                </a:lnTo>
                <a:lnTo>
                  <a:pt x="12192000" y="6080333"/>
                </a:lnTo>
                <a:lnTo>
                  <a:pt x="0" y="6080333"/>
                </a:lnTo>
                <a:lnTo>
                  <a:pt x="0" y="0"/>
                </a:lnTo>
                <a:close/>
              </a:path>
            </a:pathLst>
          </a:custGeom>
          <a:solidFill>
            <a:srgbClr val="02E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 name="Graphic 9">
            <a:extLst>
              <a:ext uri="{FF2B5EF4-FFF2-40B4-BE49-F238E27FC236}">
                <a16:creationId xmlns:a16="http://schemas.microsoft.com/office/drawing/2014/main" id="{59684F81-18C4-474A-AF46-46C17A5E24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21441" y="249837"/>
            <a:ext cx="2781300" cy="1282700"/>
          </a:xfrm>
          <a:prstGeom prst="rect">
            <a:avLst/>
          </a:prstGeom>
        </p:spPr>
      </p:pic>
      <p:pic>
        <p:nvPicPr>
          <p:cNvPr id="12" name="Graphic 11">
            <a:extLst>
              <a:ext uri="{FF2B5EF4-FFF2-40B4-BE49-F238E27FC236}">
                <a16:creationId xmlns:a16="http://schemas.microsoft.com/office/drawing/2014/main" id="{BA1DA200-D56D-874D-9216-A790E867D2C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169" t="-3117" r="8856" b="65443"/>
          <a:stretch/>
        </p:blipFill>
        <p:spPr>
          <a:xfrm>
            <a:off x="4887167" y="3952758"/>
            <a:ext cx="7304834" cy="2905241"/>
          </a:xfrm>
          <a:prstGeom prst="rect">
            <a:avLst/>
          </a:prstGeom>
        </p:spPr>
      </p:pic>
      <p:cxnSp>
        <p:nvCxnSpPr>
          <p:cNvPr id="15" name="Straight Connector 14">
            <a:extLst>
              <a:ext uri="{FF2B5EF4-FFF2-40B4-BE49-F238E27FC236}">
                <a16:creationId xmlns:a16="http://schemas.microsoft.com/office/drawing/2014/main" id="{F230983C-3ABC-9646-BCD0-B389962CD7B9}"/>
              </a:ext>
            </a:extLst>
          </p:cNvPr>
          <p:cNvCxnSpPr>
            <a:cxnSpLocks/>
            <a:endCxn id="6" idx="1"/>
          </p:cNvCxnSpPr>
          <p:nvPr/>
        </p:nvCxnSpPr>
        <p:spPr>
          <a:xfrm>
            <a:off x="0" y="777666"/>
            <a:ext cx="12183762" cy="12933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5BAAF90-82F1-5448-9F8A-76A03D5056E3}"/>
              </a:ext>
            </a:extLst>
          </p:cNvPr>
          <p:cNvSpPr/>
          <p:nvPr/>
        </p:nvSpPr>
        <p:spPr>
          <a:xfrm rot="10800000" flipH="1">
            <a:off x="1097301" y="-61663"/>
            <a:ext cx="7069476" cy="5773496"/>
          </a:xfrm>
          <a:custGeom>
            <a:avLst/>
            <a:gdLst>
              <a:gd name="connsiteX0" fmla="*/ 0 w 7033189"/>
              <a:gd name="connsiteY0" fmla="*/ 0 h 6178610"/>
              <a:gd name="connsiteX1" fmla="*/ 7033189 w 7033189"/>
              <a:gd name="connsiteY1" fmla="*/ 0 h 6178610"/>
              <a:gd name="connsiteX2" fmla="*/ 7033189 w 7033189"/>
              <a:gd name="connsiteY2" fmla="*/ 6178610 h 6178610"/>
              <a:gd name="connsiteX3" fmla="*/ 0 w 7033189"/>
              <a:gd name="connsiteY3" fmla="*/ 6178610 h 6178610"/>
              <a:gd name="connsiteX4" fmla="*/ 0 w 7033189"/>
              <a:gd name="connsiteY4" fmla="*/ 0 h 6178610"/>
              <a:gd name="connsiteX0" fmla="*/ 0 w 7057902"/>
              <a:gd name="connsiteY0" fmla="*/ 0 h 6178610"/>
              <a:gd name="connsiteX1" fmla="*/ 7057902 w 7057902"/>
              <a:gd name="connsiteY1" fmla="*/ 1853513 h 6178610"/>
              <a:gd name="connsiteX2" fmla="*/ 7033189 w 7057902"/>
              <a:gd name="connsiteY2" fmla="*/ 6178610 h 6178610"/>
              <a:gd name="connsiteX3" fmla="*/ 0 w 7057902"/>
              <a:gd name="connsiteY3" fmla="*/ 6178610 h 6178610"/>
              <a:gd name="connsiteX4" fmla="*/ 0 w 7057902"/>
              <a:gd name="connsiteY4" fmla="*/ 0 h 6178610"/>
              <a:gd name="connsiteX0" fmla="*/ 11574 w 7069476"/>
              <a:gd name="connsiteY0" fmla="*/ 0 h 6178610"/>
              <a:gd name="connsiteX1" fmla="*/ 7069476 w 7069476"/>
              <a:gd name="connsiteY1" fmla="*/ 1853513 h 6178610"/>
              <a:gd name="connsiteX2" fmla="*/ 7044763 w 7069476"/>
              <a:gd name="connsiteY2" fmla="*/ 6178610 h 6178610"/>
              <a:gd name="connsiteX3" fmla="*/ 0 w 7069476"/>
              <a:gd name="connsiteY3" fmla="*/ 5738772 h 6178610"/>
              <a:gd name="connsiteX4" fmla="*/ 11574 w 7069476"/>
              <a:gd name="connsiteY4" fmla="*/ 0 h 6178610"/>
              <a:gd name="connsiteX0" fmla="*/ 11574 w 7069476"/>
              <a:gd name="connsiteY0" fmla="*/ 0 h 5773496"/>
              <a:gd name="connsiteX1" fmla="*/ 7069476 w 7069476"/>
              <a:gd name="connsiteY1" fmla="*/ 1853513 h 5773496"/>
              <a:gd name="connsiteX2" fmla="*/ 7033188 w 7069476"/>
              <a:gd name="connsiteY2" fmla="*/ 5773496 h 5773496"/>
              <a:gd name="connsiteX3" fmla="*/ 0 w 7069476"/>
              <a:gd name="connsiteY3" fmla="*/ 5738772 h 5773496"/>
              <a:gd name="connsiteX4" fmla="*/ 11574 w 7069476"/>
              <a:gd name="connsiteY4" fmla="*/ 0 h 577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9476" h="5773496">
                <a:moveTo>
                  <a:pt x="11574" y="0"/>
                </a:moveTo>
                <a:lnTo>
                  <a:pt x="7069476" y="1853513"/>
                </a:lnTo>
                <a:lnTo>
                  <a:pt x="7033188" y="5773496"/>
                </a:lnTo>
                <a:lnTo>
                  <a:pt x="0" y="5738772"/>
                </a:lnTo>
                <a:lnTo>
                  <a:pt x="11574" y="0"/>
                </a:lnTo>
                <a:close/>
              </a:path>
            </a:pathLst>
          </a:cu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E7019F63-2D78-F848-A7A3-0424C6F0491C}"/>
              </a:ext>
            </a:extLst>
          </p:cNvPr>
          <p:cNvSpPr>
            <a:spLocks noGrp="1"/>
          </p:cNvSpPr>
          <p:nvPr>
            <p:ph type="ctrTitle"/>
          </p:nvPr>
        </p:nvSpPr>
        <p:spPr>
          <a:xfrm>
            <a:off x="1524000" y="2242256"/>
            <a:ext cx="6005384" cy="1942112"/>
          </a:xfrm>
        </p:spPr>
        <p:txBody>
          <a:bodyPr>
            <a:noAutofit/>
          </a:bodyPr>
          <a:lstStyle/>
          <a:p>
            <a:pPr algn="l"/>
            <a:r>
              <a:rPr lang="en-GB" sz="4000" b="1">
                <a:latin typeface="+mn-lt"/>
              </a:rPr>
              <a:t>Het is belangrijk dat banken en jongeren elkaar goed kennen</a:t>
            </a:r>
            <a:endParaRPr lang="en-GB" sz="4000">
              <a:latin typeface="+mn-lt"/>
            </a:endParaRPr>
          </a:p>
        </p:txBody>
      </p:sp>
      <p:sp>
        <p:nvSpPr>
          <p:cNvPr id="3" name="Subtitle 2">
            <a:extLst>
              <a:ext uri="{FF2B5EF4-FFF2-40B4-BE49-F238E27FC236}">
                <a16:creationId xmlns:a16="http://schemas.microsoft.com/office/drawing/2014/main" id="{730EFD03-E6B4-1B42-BC9D-71D1640413DC}"/>
              </a:ext>
            </a:extLst>
          </p:cNvPr>
          <p:cNvSpPr>
            <a:spLocks noGrp="1"/>
          </p:cNvSpPr>
          <p:nvPr>
            <p:ph type="subTitle" idx="1"/>
          </p:nvPr>
        </p:nvSpPr>
        <p:spPr>
          <a:xfrm>
            <a:off x="1524000" y="1616230"/>
            <a:ext cx="6005384" cy="772856"/>
          </a:xfrm>
        </p:spPr>
        <p:txBody>
          <a:bodyPr/>
          <a:lstStyle/>
          <a:p>
            <a:pPr algn="l"/>
            <a:r>
              <a:rPr lang="en-GB" b="1">
                <a:solidFill>
                  <a:srgbClr val="264CFF"/>
                </a:solidFill>
              </a:rPr>
              <a:t>Lesbrief Nederlandse Vereniging van Banken </a:t>
            </a:r>
            <a:endParaRPr lang="en-GB">
              <a:solidFill>
                <a:srgbClr val="264CFF"/>
              </a:solidFill>
            </a:endParaRPr>
          </a:p>
          <a:p>
            <a:pPr algn="l"/>
            <a:endParaRPr lang="en-NL">
              <a:solidFill>
                <a:srgbClr val="264CFF"/>
              </a:solidFill>
            </a:endParaRPr>
          </a:p>
          <a:p>
            <a:pPr algn="l"/>
            <a:endParaRPr lang="en-NL">
              <a:solidFill>
                <a:srgbClr val="264CFF"/>
              </a:solidFill>
            </a:endParaRPr>
          </a:p>
        </p:txBody>
      </p:sp>
      <p:pic>
        <p:nvPicPr>
          <p:cNvPr id="19" name="Picture 18">
            <a:extLst>
              <a:ext uri="{FF2B5EF4-FFF2-40B4-BE49-F238E27FC236}">
                <a16:creationId xmlns:a16="http://schemas.microsoft.com/office/drawing/2014/main" id="{D1CC06C1-54FD-F740-BAFE-C2C238712097}"/>
              </a:ext>
            </a:extLst>
          </p:cNvPr>
          <p:cNvPicPr>
            <a:picLocks noChangeAspect="1"/>
          </p:cNvPicPr>
          <p:nvPr/>
        </p:nvPicPr>
        <p:blipFill>
          <a:blip r:embed="rId7"/>
          <a:stretch>
            <a:fillRect/>
          </a:stretch>
        </p:blipFill>
        <p:spPr>
          <a:xfrm>
            <a:off x="6832086" y="503468"/>
            <a:ext cx="1004543" cy="648953"/>
          </a:xfrm>
          <a:prstGeom prst="rect">
            <a:avLst/>
          </a:prstGeom>
        </p:spPr>
      </p:pic>
      <p:pic>
        <p:nvPicPr>
          <p:cNvPr id="21" name="Picture 20">
            <a:extLst>
              <a:ext uri="{FF2B5EF4-FFF2-40B4-BE49-F238E27FC236}">
                <a16:creationId xmlns:a16="http://schemas.microsoft.com/office/drawing/2014/main" id="{EB19A90C-7740-A342-B04F-4BB49C22790E}"/>
              </a:ext>
            </a:extLst>
          </p:cNvPr>
          <p:cNvPicPr>
            <a:picLocks noChangeAspect="1"/>
          </p:cNvPicPr>
          <p:nvPr/>
        </p:nvPicPr>
        <p:blipFill>
          <a:blip r:embed="rId8"/>
          <a:stretch>
            <a:fillRect/>
          </a:stretch>
        </p:blipFill>
        <p:spPr>
          <a:xfrm>
            <a:off x="8447732" y="2071007"/>
            <a:ext cx="608568" cy="682132"/>
          </a:xfrm>
          <a:prstGeom prst="rect">
            <a:avLst/>
          </a:prstGeom>
        </p:spPr>
      </p:pic>
      <p:pic>
        <p:nvPicPr>
          <p:cNvPr id="22" name="Picture 21">
            <a:extLst>
              <a:ext uri="{FF2B5EF4-FFF2-40B4-BE49-F238E27FC236}">
                <a16:creationId xmlns:a16="http://schemas.microsoft.com/office/drawing/2014/main" id="{39B34AE4-4C62-D44C-8746-EA0B8606B3F4}"/>
              </a:ext>
            </a:extLst>
          </p:cNvPr>
          <p:cNvPicPr>
            <a:picLocks noChangeAspect="1"/>
          </p:cNvPicPr>
          <p:nvPr/>
        </p:nvPicPr>
        <p:blipFill>
          <a:blip r:embed="rId9"/>
          <a:stretch>
            <a:fillRect/>
          </a:stretch>
        </p:blipFill>
        <p:spPr>
          <a:xfrm rot="20376985">
            <a:off x="8761750" y="3086305"/>
            <a:ext cx="1142759" cy="533288"/>
          </a:xfrm>
          <a:prstGeom prst="rect">
            <a:avLst/>
          </a:prstGeom>
        </p:spPr>
      </p:pic>
      <p:pic>
        <p:nvPicPr>
          <p:cNvPr id="23" name="Picture 22">
            <a:extLst>
              <a:ext uri="{FF2B5EF4-FFF2-40B4-BE49-F238E27FC236}">
                <a16:creationId xmlns:a16="http://schemas.microsoft.com/office/drawing/2014/main" id="{6CA6FE02-E3C3-0C41-9476-A5E08A1A452F}"/>
              </a:ext>
            </a:extLst>
          </p:cNvPr>
          <p:cNvPicPr>
            <a:picLocks noChangeAspect="1"/>
          </p:cNvPicPr>
          <p:nvPr/>
        </p:nvPicPr>
        <p:blipFill>
          <a:blip r:embed="rId10"/>
          <a:stretch>
            <a:fillRect/>
          </a:stretch>
        </p:blipFill>
        <p:spPr>
          <a:xfrm rot="941354">
            <a:off x="1721333" y="412078"/>
            <a:ext cx="649403" cy="658550"/>
          </a:xfrm>
          <a:prstGeom prst="rect">
            <a:avLst/>
          </a:prstGeom>
        </p:spPr>
      </p:pic>
      <p:pic>
        <p:nvPicPr>
          <p:cNvPr id="24" name="Picture 23">
            <a:extLst>
              <a:ext uri="{FF2B5EF4-FFF2-40B4-BE49-F238E27FC236}">
                <a16:creationId xmlns:a16="http://schemas.microsoft.com/office/drawing/2014/main" id="{566CDB93-95A7-2248-8105-CC65FDC18F4C}"/>
              </a:ext>
            </a:extLst>
          </p:cNvPr>
          <p:cNvPicPr>
            <a:picLocks noChangeAspect="1"/>
          </p:cNvPicPr>
          <p:nvPr/>
        </p:nvPicPr>
        <p:blipFill>
          <a:blip r:embed="rId11"/>
          <a:stretch>
            <a:fillRect/>
          </a:stretch>
        </p:blipFill>
        <p:spPr>
          <a:xfrm>
            <a:off x="2336572" y="1005056"/>
            <a:ext cx="399201" cy="413718"/>
          </a:xfrm>
          <a:prstGeom prst="rect">
            <a:avLst/>
          </a:prstGeom>
        </p:spPr>
      </p:pic>
      <p:pic>
        <p:nvPicPr>
          <p:cNvPr id="25" name="Picture 24">
            <a:extLst>
              <a:ext uri="{FF2B5EF4-FFF2-40B4-BE49-F238E27FC236}">
                <a16:creationId xmlns:a16="http://schemas.microsoft.com/office/drawing/2014/main" id="{BD59DF31-7109-5C4C-AAD7-EB6595BCBC9F}"/>
              </a:ext>
            </a:extLst>
          </p:cNvPr>
          <p:cNvPicPr>
            <a:picLocks noChangeAspect="1"/>
          </p:cNvPicPr>
          <p:nvPr/>
        </p:nvPicPr>
        <p:blipFill>
          <a:blip r:embed="rId11"/>
          <a:stretch>
            <a:fillRect/>
          </a:stretch>
        </p:blipFill>
        <p:spPr>
          <a:xfrm rot="20004898">
            <a:off x="2677558" y="470776"/>
            <a:ext cx="399201" cy="413718"/>
          </a:xfrm>
          <a:prstGeom prst="rect">
            <a:avLst/>
          </a:prstGeom>
        </p:spPr>
      </p:pic>
      <p:pic>
        <p:nvPicPr>
          <p:cNvPr id="26" name="Picture 25">
            <a:extLst>
              <a:ext uri="{FF2B5EF4-FFF2-40B4-BE49-F238E27FC236}">
                <a16:creationId xmlns:a16="http://schemas.microsoft.com/office/drawing/2014/main" id="{DAC1098E-6E2B-C74B-8E11-926A2C890139}"/>
              </a:ext>
            </a:extLst>
          </p:cNvPr>
          <p:cNvPicPr>
            <a:picLocks noChangeAspect="1"/>
          </p:cNvPicPr>
          <p:nvPr/>
        </p:nvPicPr>
        <p:blipFill>
          <a:blip r:embed="rId12"/>
          <a:stretch>
            <a:fillRect/>
          </a:stretch>
        </p:blipFill>
        <p:spPr>
          <a:xfrm>
            <a:off x="9970404" y="2122322"/>
            <a:ext cx="627605" cy="792351"/>
          </a:xfrm>
          <a:prstGeom prst="rect">
            <a:avLst/>
          </a:prstGeom>
        </p:spPr>
      </p:pic>
      <p:pic>
        <p:nvPicPr>
          <p:cNvPr id="27" name="Picture 26">
            <a:extLst>
              <a:ext uri="{FF2B5EF4-FFF2-40B4-BE49-F238E27FC236}">
                <a16:creationId xmlns:a16="http://schemas.microsoft.com/office/drawing/2014/main" id="{1F1C1694-7C0E-914B-B6B9-D36E0727617E}"/>
              </a:ext>
            </a:extLst>
          </p:cNvPr>
          <p:cNvPicPr>
            <a:picLocks noChangeAspect="1"/>
          </p:cNvPicPr>
          <p:nvPr/>
        </p:nvPicPr>
        <p:blipFill>
          <a:blip r:embed="rId11"/>
          <a:stretch>
            <a:fillRect/>
          </a:stretch>
        </p:blipFill>
        <p:spPr>
          <a:xfrm rot="2319503">
            <a:off x="10692295" y="3017522"/>
            <a:ext cx="399201" cy="413718"/>
          </a:xfrm>
          <a:prstGeom prst="rect">
            <a:avLst/>
          </a:prstGeom>
        </p:spPr>
      </p:pic>
    </p:spTree>
    <p:extLst>
      <p:ext uri="{BB962C8B-B14F-4D97-AF65-F5344CB8AC3E}">
        <p14:creationId xmlns:p14="http://schemas.microsoft.com/office/powerpoint/2010/main" val="3165555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a:extLst>
              <a:ext uri="{FF2B5EF4-FFF2-40B4-BE49-F238E27FC236}">
                <a16:creationId xmlns:a16="http://schemas.microsoft.com/office/drawing/2014/main" id="{1C4633D4-E5AF-494D-9112-CB215D5934E9}"/>
              </a:ext>
            </a:extLst>
          </p:cNvPr>
          <p:cNvSpPr/>
          <p:nvPr/>
        </p:nvSpPr>
        <p:spPr>
          <a:xfrm rot="10800000" flipV="1">
            <a:off x="-3638" y="2380835"/>
            <a:ext cx="12187399" cy="4477165"/>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83762"/>
              <a:gd name="connsiteY0" fmla="*/ 0 h 6080333"/>
              <a:gd name="connsiteX1" fmla="*/ 12183762 w 12183762"/>
              <a:gd name="connsiteY1" fmla="*/ 1293341 h 6080333"/>
              <a:gd name="connsiteX2" fmla="*/ 11966368 w 12183762"/>
              <a:gd name="connsiteY2" fmla="*/ 3907148 h 6080333"/>
              <a:gd name="connsiteX3" fmla="*/ 0 w 12183762"/>
              <a:gd name="connsiteY3" fmla="*/ 6080333 h 6080333"/>
              <a:gd name="connsiteX4" fmla="*/ 0 w 12183762"/>
              <a:gd name="connsiteY4" fmla="*/ 0 h 6080333"/>
              <a:gd name="connsiteX0" fmla="*/ 0 w 12183762"/>
              <a:gd name="connsiteY0" fmla="*/ 0 h 6080333"/>
              <a:gd name="connsiteX1" fmla="*/ 12183762 w 12183762"/>
              <a:gd name="connsiteY1" fmla="*/ 1293341 h 6080333"/>
              <a:gd name="connsiteX2" fmla="*/ 12180123 w 12183762"/>
              <a:gd name="connsiteY2" fmla="*/ 4477163 h 6080333"/>
              <a:gd name="connsiteX3" fmla="*/ 0 w 12183762"/>
              <a:gd name="connsiteY3" fmla="*/ 6080333 h 6080333"/>
              <a:gd name="connsiteX4" fmla="*/ 0 w 12183762"/>
              <a:gd name="connsiteY4" fmla="*/ 0 h 6080333"/>
              <a:gd name="connsiteX0" fmla="*/ 0 w 12183762"/>
              <a:gd name="connsiteY0" fmla="*/ 0 h 4477163"/>
              <a:gd name="connsiteX1" fmla="*/ 12183762 w 12183762"/>
              <a:gd name="connsiteY1" fmla="*/ 1293341 h 4477163"/>
              <a:gd name="connsiteX2" fmla="*/ 12180123 w 12183762"/>
              <a:gd name="connsiteY2" fmla="*/ 4477163 h 4477163"/>
              <a:gd name="connsiteX3" fmla="*/ 83127 w 12183762"/>
              <a:gd name="connsiteY3" fmla="*/ 3254006 h 4477163"/>
              <a:gd name="connsiteX4" fmla="*/ 0 w 12183762"/>
              <a:gd name="connsiteY4" fmla="*/ 0 h 4477163"/>
              <a:gd name="connsiteX0" fmla="*/ 1 w 12183763"/>
              <a:gd name="connsiteY0" fmla="*/ 0 h 4489039"/>
              <a:gd name="connsiteX1" fmla="*/ 12183763 w 12183763"/>
              <a:gd name="connsiteY1" fmla="*/ 1293341 h 4489039"/>
              <a:gd name="connsiteX2" fmla="*/ 12180124 w 12183763"/>
              <a:gd name="connsiteY2" fmla="*/ 4477163 h 4489039"/>
              <a:gd name="connsiteX3" fmla="*/ 0 w 12183763"/>
              <a:gd name="connsiteY3" fmla="*/ 4489039 h 4489039"/>
              <a:gd name="connsiteX4" fmla="*/ 1 w 12183763"/>
              <a:gd name="connsiteY4" fmla="*/ 0 h 448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3763" h="4489039">
                <a:moveTo>
                  <a:pt x="1" y="0"/>
                </a:moveTo>
                <a:lnTo>
                  <a:pt x="12183763" y="1293341"/>
                </a:lnTo>
                <a:lnTo>
                  <a:pt x="12180124" y="4477163"/>
                </a:lnTo>
                <a:lnTo>
                  <a:pt x="0" y="4489039"/>
                </a:lnTo>
                <a:cubicBezTo>
                  <a:pt x="0" y="2992693"/>
                  <a:pt x="1" y="1496346"/>
                  <a:pt x="1" y="0"/>
                </a:cubicBezTo>
                <a:close/>
              </a:path>
            </a:pathLst>
          </a:custGeom>
          <a:solidFill>
            <a:srgbClr val="02E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9" name="Straight Connector 18">
            <a:extLst>
              <a:ext uri="{FF2B5EF4-FFF2-40B4-BE49-F238E27FC236}">
                <a16:creationId xmlns:a16="http://schemas.microsoft.com/office/drawing/2014/main" id="{15A19D80-EE00-E646-B804-28BB9CD5B135}"/>
              </a:ext>
            </a:extLst>
          </p:cNvPr>
          <p:cNvCxnSpPr>
            <a:cxnSpLocks/>
            <a:stCxn id="18" idx="0"/>
            <a:endCxn id="18" idx="1"/>
          </p:cNvCxnSpPr>
          <p:nvPr/>
        </p:nvCxnSpPr>
        <p:spPr>
          <a:xfrm flipH="1">
            <a:off x="-3638" y="2380835"/>
            <a:ext cx="12187398" cy="12899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Afbeelding 1">
            <a:extLst>
              <a:ext uri="{FF2B5EF4-FFF2-40B4-BE49-F238E27FC236}">
                <a16:creationId xmlns:a16="http://schemas.microsoft.com/office/drawing/2014/main" id="{6C11A76E-9127-7844-A443-E08BDC5F649E}"/>
              </a:ext>
            </a:extLst>
          </p:cNvPr>
          <p:cNvPicPr>
            <a:picLocks noChangeAspect="1"/>
          </p:cNvPicPr>
          <p:nvPr/>
        </p:nvPicPr>
        <p:blipFill rotWithShape="1">
          <a:blip r:embed="rId2"/>
          <a:srcRect l="17618" t="-7368" r="-4660" b="68270"/>
          <a:stretch/>
        </p:blipFill>
        <p:spPr>
          <a:xfrm>
            <a:off x="-1" y="4432031"/>
            <a:ext cx="5754757" cy="2425969"/>
          </a:xfrm>
          <a:prstGeom prst="rect">
            <a:avLst/>
          </a:prstGeom>
        </p:spPr>
      </p:pic>
      <p:sp>
        <p:nvSpPr>
          <p:cNvPr id="14" name="Tekstvak 4">
            <a:extLst>
              <a:ext uri="{FF2B5EF4-FFF2-40B4-BE49-F238E27FC236}">
                <a16:creationId xmlns:a16="http://schemas.microsoft.com/office/drawing/2014/main" id="{60F8EAA0-EE00-D745-A07D-76A94F326FBE}"/>
              </a:ext>
            </a:extLst>
          </p:cNvPr>
          <p:cNvSpPr txBox="1"/>
          <p:nvPr/>
        </p:nvSpPr>
        <p:spPr>
          <a:xfrm>
            <a:off x="731998" y="428355"/>
            <a:ext cx="3145161" cy="584775"/>
          </a:xfrm>
          <a:prstGeom prst="rect">
            <a:avLst/>
          </a:prstGeom>
          <a:noFill/>
        </p:spPr>
        <p:txBody>
          <a:bodyPr wrap="square" rtlCol="0">
            <a:spAutoFit/>
          </a:bodyPr>
          <a:lstStyle/>
          <a:p>
            <a:r>
              <a:rPr lang="nl-NL" sz="3200" b="1" dirty="0"/>
              <a:t>Wat doe je als...</a:t>
            </a:r>
          </a:p>
        </p:txBody>
      </p:sp>
      <p:sp>
        <p:nvSpPr>
          <p:cNvPr id="15" name="Tekstvak 4">
            <a:extLst>
              <a:ext uri="{FF2B5EF4-FFF2-40B4-BE49-F238E27FC236}">
                <a16:creationId xmlns:a16="http://schemas.microsoft.com/office/drawing/2014/main" id="{CC5FAF9B-FC21-E142-9606-98BFBF10B6AD}"/>
              </a:ext>
            </a:extLst>
          </p:cNvPr>
          <p:cNvSpPr txBox="1"/>
          <p:nvPr/>
        </p:nvSpPr>
        <p:spPr>
          <a:xfrm>
            <a:off x="719506" y="1193846"/>
            <a:ext cx="11132067" cy="584775"/>
          </a:xfrm>
          <a:prstGeom prst="rect">
            <a:avLst/>
          </a:prstGeom>
          <a:noFill/>
        </p:spPr>
        <p:txBody>
          <a:bodyPr wrap="square" rtlCol="0">
            <a:spAutoFit/>
          </a:bodyPr>
          <a:lstStyle/>
          <a:p>
            <a:r>
              <a:rPr lang="nl-NL" sz="3200" b="1" dirty="0">
                <a:solidFill>
                  <a:srgbClr val="264CFF"/>
                </a:solidFill>
              </a:rPr>
              <a:t>… je geld wilt lenen</a:t>
            </a:r>
          </a:p>
        </p:txBody>
      </p:sp>
      <p:pic>
        <p:nvPicPr>
          <p:cNvPr id="8" name="Tijdelijke aanduiding voor inhoud 6">
            <a:extLst>
              <a:ext uri="{FF2B5EF4-FFF2-40B4-BE49-F238E27FC236}">
                <a16:creationId xmlns:a16="http://schemas.microsoft.com/office/drawing/2014/main" id="{D4FA9D39-8CBB-9843-9C92-ED7E3D67B1D4}"/>
              </a:ext>
            </a:extLst>
          </p:cNvPr>
          <p:cNvPicPr>
            <a:picLocks noChangeAspect="1"/>
          </p:cNvPicPr>
          <p:nvPr/>
        </p:nvPicPr>
        <p:blipFill rotWithShape="1">
          <a:blip r:embed="rId3">
            <a:extLst>
              <a:ext uri="{28A0092B-C50C-407E-A947-70E740481C1C}">
                <a14:useLocalDpi xmlns:a14="http://schemas.microsoft.com/office/drawing/2010/main" val="0"/>
              </a:ext>
            </a:extLst>
          </a:blip>
          <a:srcRect l="41899"/>
          <a:stretch/>
        </p:blipFill>
        <p:spPr>
          <a:xfrm>
            <a:off x="5652654" y="1724967"/>
            <a:ext cx="5451595" cy="3870470"/>
          </a:xfrm>
          <a:prstGeom prst="rect">
            <a:avLst/>
          </a:prstGeom>
        </p:spPr>
      </p:pic>
    </p:spTree>
    <p:extLst>
      <p:ext uri="{BB962C8B-B14F-4D97-AF65-F5344CB8AC3E}">
        <p14:creationId xmlns:p14="http://schemas.microsoft.com/office/powerpoint/2010/main" val="21507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a:extLst>
              <a:ext uri="{FF2B5EF4-FFF2-40B4-BE49-F238E27FC236}">
                <a16:creationId xmlns:a16="http://schemas.microsoft.com/office/drawing/2014/main" id="{1C4633D4-E5AF-494D-9112-CB215D5934E9}"/>
              </a:ext>
            </a:extLst>
          </p:cNvPr>
          <p:cNvSpPr/>
          <p:nvPr/>
        </p:nvSpPr>
        <p:spPr>
          <a:xfrm rot="10800000" flipV="1">
            <a:off x="-3638" y="2380835"/>
            <a:ext cx="12187399" cy="4477165"/>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83762"/>
              <a:gd name="connsiteY0" fmla="*/ 0 h 6080333"/>
              <a:gd name="connsiteX1" fmla="*/ 12183762 w 12183762"/>
              <a:gd name="connsiteY1" fmla="*/ 1293341 h 6080333"/>
              <a:gd name="connsiteX2" fmla="*/ 11966368 w 12183762"/>
              <a:gd name="connsiteY2" fmla="*/ 3907148 h 6080333"/>
              <a:gd name="connsiteX3" fmla="*/ 0 w 12183762"/>
              <a:gd name="connsiteY3" fmla="*/ 6080333 h 6080333"/>
              <a:gd name="connsiteX4" fmla="*/ 0 w 12183762"/>
              <a:gd name="connsiteY4" fmla="*/ 0 h 6080333"/>
              <a:gd name="connsiteX0" fmla="*/ 0 w 12183762"/>
              <a:gd name="connsiteY0" fmla="*/ 0 h 6080333"/>
              <a:gd name="connsiteX1" fmla="*/ 12183762 w 12183762"/>
              <a:gd name="connsiteY1" fmla="*/ 1293341 h 6080333"/>
              <a:gd name="connsiteX2" fmla="*/ 12180123 w 12183762"/>
              <a:gd name="connsiteY2" fmla="*/ 4477163 h 6080333"/>
              <a:gd name="connsiteX3" fmla="*/ 0 w 12183762"/>
              <a:gd name="connsiteY3" fmla="*/ 6080333 h 6080333"/>
              <a:gd name="connsiteX4" fmla="*/ 0 w 12183762"/>
              <a:gd name="connsiteY4" fmla="*/ 0 h 6080333"/>
              <a:gd name="connsiteX0" fmla="*/ 0 w 12183762"/>
              <a:gd name="connsiteY0" fmla="*/ 0 h 4477163"/>
              <a:gd name="connsiteX1" fmla="*/ 12183762 w 12183762"/>
              <a:gd name="connsiteY1" fmla="*/ 1293341 h 4477163"/>
              <a:gd name="connsiteX2" fmla="*/ 12180123 w 12183762"/>
              <a:gd name="connsiteY2" fmla="*/ 4477163 h 4477163"/>
              <a:gd name="connsiteX3" fmla="*/ 83127 w 12183762"/>
              <a:gd name="connsiteY3" fmla="*/ 3254006 h 4477163"/>
              <a:gd name="connsiteX4" fmla="*/ 0 w 12183762"/>
              <a:gd name="connsiteY4" fmla="*/ 0 h 4477163"/>
              <a:gd name="connsiteX0" fmla="*/ 1 w 12183763"/>
              <a:gd name="connsiteY0" fmla="*/ 0 h 4489039"/>
              <a:gd name="connsiteX1" fmla="*/ 12183763 w 12183763"/>
              <a:gd name="connsiteY1" fmla="*/ 1293341 h 4489039"/>
              <a:gd name="connsiteX2" fmla="*/ 12180124 w 12183763"/>
              <a:gd name="connsiteY2" fmla="*/ 4477163 h 4489039"/>
              <a:gd name="connsiteX3" fmla="*/ 0 w 12183763"/>
              <a:gd name="connsiteY3" fmla="*/ 4489039 h 4489039"/>
              <a:gd name="connsiteX4" fmla="*/ 1 w 12183763"/>
              <a:gd name="connsiteY4" fmla="*/ 0 h 448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3763" h="4489039">
                <a:moveTo>
                  <a:pt x="1" y="0"/>
                </a:moveTo>
                <a:lnTo>
                  <a:pt x="12183763" y="1293341"/>
                </a:lnTo>
                <a:lnTo>
                  <a:pt x="12180124" y="4477163"/>
                </a:lnTo>
                <a:lnTo>
                  <a:pt x="0" y="4489039"/>
                </a:lnTo>
                <a:cubicBezTo>
                  <a:pt x="0" y="2992693"/>
                  <a:pt x="1" y="1496346"/>
                  <a:pt x="1" y="0"/>
                </a:cubicBezTo>
                <a:close/>
              </a:path>
            </a:pathLst>
          </a:custGeom>
          <a:solidFill>
            <a:srgbClr val="91D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5" name="Graphic 4">
            <a:extLst>
              <a:ext uri="{FF2B5EF4-FFF2-40B4-BE49-F238E27FC236}">
                <a16:creationId xmlns:a16="http://schemas.microsoft.com/office/drawing/2014/main" id="{24F3F7FC-86A8-D945-B46E-3A846143C00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407" r="144" b="65487"/>
          <a:stretch/>
        </p:blipFill>
        <p:spPr>
          <a:xfrm>
            <a:off x="8238" y="4887441"/>
            <a:ext cx="5376494" cy="1970559"/>
          </a:xfrm>
          <a:prstGeom prst="rect">
            <a:avLst/>
          </a:prstGeom>
        </p:spPr>
      </p:pic>
      <p:sp>
        <p:nvSpPr>
          <p:cNvPr id="14" name="Tekstvak 4">
            <a:extLst>
              <a:ext uri="{FF2B5EF4-FFF2-40B4-BE49-F238E27FC236}">
                <a16:creationId xmlns:a16="http://schemas.microsoft.com/office/drawing/2014/main" id="{60F8EAA0-EE00-D745-A07D-76A94F326FBE}"/>
              </a:ext>
            </a:extLst>
          </p:cNvPr>
          <p:cNvSpPr txBox="1"/>
          <p:nvPr/>
        </p:nvSpPr>
        <p:spPr>
          <a:xfrm>
            <a:off x="731998" y="428355"/>
            <a:ext cx="3145161" cy="584775"/>
          </a:xfrm>
          <a:prstGeom prst="rect">
            <a:avLst/>
          </a:prstGeom>
          <a:noFill/>
        </p:spPr>
        <p:txBody>
          <a:bodyPr wrap="square" rtlCol="0">
            <a:spAutoFit/>
          </a:bodyPr>
          <a:lstStyle/>
          <a:p>
            <a:r>
              <a:rPr lang="nl-NL" sz="3200" b="1" dirty="0"/>
              <a:t>Wat doe je als...</a:t>
            </a:r>
          </a:p>
        </p:txBody>
      </p:sp>
      <p:sp>
        <p:nvSpPr>
          <p:cNvPr id="15" name="Tekstvak 4">
            <a:extLst>
              <a:ext uri="{FF2B5EF4-FFF2-40B4-BE49-F238E27FC236}">
                <a16:creationId xmlns:a16="http://schemas.microsoft.com/office/drawing/2014/main" id="{CC5FAF9B-FC21-E142-9606-98BFBF10B6AD}"/>
              </a:ext>
            </a:extLst>
          </p:cNvPr>
          <p:cNvSpPr txBox="1"/>
          <p:nvPr/>
        </p:nvSpPr>
        <p:spPr>
          <a:xfrm>
            <a:off x="719507" y="1193846"/>
            <a:ext cx="10597677" cy="584775"/>
          </a:xfrm>
          <a:prstGeom prst="rect">
            <a:avLst/>
          </a:prstGeom>
          <a:noFill/>
        </p:spPr>
        <p:txBody>
          <a:bodyPr wrap="square" rtlCol="0">
            <a:spAutoFit/>
          </a:bodyPr>
          <a:lstStyle/>
          <a:p>
            <a:r>
              <a:rPr lang="nl-NL" sz="3200" b="1" dirty="0">
                <a:solidFill>
                  <a:srgbClr val="264CFF"/>
                </a:solidFill>
              </a:rPr>
              <a:t>… je een aanmaning hebt gekregen waar je stress van krijgt</a:t>
            </a:r>
          </a:p>
        </p:txBody>
      </p:sp>
      <p:cxnSp>
        <p:nvCxnSpPr>
          <p:cNvPr id="19" name="Straight Connector 18">
            <a:extLst>
              <a:ext uri="{FF2B5EF4-FFF2-40B4-BE49-F238E27FC236}">
                <a16:creationId xmlns:a16="http://schemas.microsoft.com/office/drawing/2014/main" id="{15A19D80-EE00-E646-B804-28BB9CD5B135}"/>
              </a:ext>
            </a:extLst>
          </p:cNvPr>
          <p:cNvCxnSpPr>
            <a:cxnSpLocks/>
            <a:stCxn id="18" idx="0"/>
            <a:endCxn id="18" idx="1"/>
          </p:cNvCxnSpPr>
          <p:nvPr/>
        </p:nvCxnSpPr>
        <p:spPr>
          <a:xfrm flipH="1">
            <a:off x="-3638" y="2380835"/>
            <a:ext cx="12187398" cy="12899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Tijdelijke aanduiding voor inhoud 8">
            <a:extLst>
              <a:ext uri="{FF2B5EF4-FFF2-40B4-BE49-F238E27FC236}">
                <a16:creationId xmlns:a16="http://schemas.microsoft.com/office/drawing/2014/main" id="{56E85A50-E522-6F49-B77B-73B8A70F26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3262" y="2096143"/>
            <a:ext cx="6483527" cy="4038697"/>
          </a:xfrm>
          <a:prstGeom prst="rect">
            <a:avLst/>
          </a:prstGeom>
        </p:spPr>
      </p:pic>
    </p:spTree>
    <p:extLst>
      <p:ext uri="{BB962C8B-B14F-4D97-AF65-F5344CB8AC3E}">
        <p14:creationId xmlns:p14="http://schemas.microsoft.com/office/powerpoint/2010/main" val="28317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a:extLst>
              <a:ext uri="{FF2B5EF4-FFF2-40B4-BE49-F238E27FC236}">
                <a16:creationId xmlns:a16="http://schemas.microsoft.com/office/drawing/2014/main" id="{1C4633D4-E5AF-494D-9112-CB215D5934E9}"/>
              </a:ext>
            </a:extLst>
          </p:cNvPr>
          <p:cNvSpPr/>
          <p:nvPr/>
        </p:nvSpPr>
        <p:spPr>
          <a:xfrm rot="10800000" flipV="1">
            <a:off x="-3638" y="2380835"/>
            <a:ext cx="12187399" cy="4477165"/>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83762"/>
              <a:gd name="connsiteY0" fmla="*/ 0 h 6080333"/>
              <a:gd name="connsiteX1" fmla="*/ 12183762 w 12183762"/>
              <a:gd name="connsiteY1" fmla="*/ 1293341 h 6080333"/>
              <a:gd name="connsiteX2" fmla="*/ 11966368 w 12183762"/>
              <a:gd name="connsiteY2" fmla="*/ 3907148 h 6080333"/>
              <a:gd name="connsiteX3" fmla="*/ 0 w 12183762"/>
              <a:gd name="connsiteY3" fmla="*/ 6080333 h 6080333"/>
              <a:gd name="connsiteX4" fmla="*/ 0 w 12183762"/>
              <a:gd name="connsiteY4" fmla="*/ 0 h 6080333"/>
              <a:gd name="connsiteX0" fmla="*/ 0 w 12183762"/>
              <a:gd name="connsiteY0" fmla="*/ 0 h 6080333"/>
              <a:gd name="connsiteX1" fmla="*/ 12183762 w 12183762"/>
              <a:gd name="connsiteY1" fmla="*/ 1293341 h 6080333"/>
              <a:gd name="connsiteX2" fmla="*/ 12180123 w 12183762"/>
              <a:gd name="connsiteY2" fmla="*/ 4477163 h 6080333"/>
              <a:gd name="connsiteX3" fmla="*/ 0 w 12183762"/>
              <a:gd name="connsiteY3" fmla="*/ 6080333 h 6080333"/>
              <a:gd name="connsiteX4" fmla="*/ 0 w 12183762"/>
              <a:gd name="connsiteY4" fmla="*/ 0 h 6080333"/>
              <a:gd name="connsiteX0" fmla="*/ 0 w 12183762"/>
              <a:gd name="connsiteY0" fmla="*/ 0 h 4477163"/>
              <a:gd name="connsiteX1" fmla="*/ 12183762 w 12183762"/>
              <a:gd name="connsiteY1" fmla="*/ 1293341 h 4477163"/>
              <a:gd name="connsiteX2" fmla="*/ 12180123 w 12183762"/>
              <a:gd name="connsiteY2" fmla="*/ 4477163 h 4477163"/>
              <a:gd name="connsiteX3" fmla="*/ 83127 w 12183762"/>
              <a:gd name="connsiteY3" fmla="*/ 3254006 h 4477163"/>
              <a:gd name="connsiteX4" fmla="*/ 0 w 12183762"/>
              <a:gd name="connsiteY4" fmla="*/ 0 h 4477163"/>
              <a:gd name="connsiteX0" fmla="*/ 1 w 12183763"/>
              <a:gd name="connsiteY0" fmla="*/ 0 h 4489039"/>
              <a:gd name="connsiteX1" fmla="*/ 12183763 w 12183763"/>
              <a:gd name="connsiteY1" fmla="*/ 1293341 h 4489039"/>
              <a:gd name="connsiteX2" fmla="*/ 12180124 w 12183763"/>
              <a:gd name="connsiteY2" fmla="*/ 4477163 h 4489039"/>
              <a:gd name="connsiteX3" fmla="*/ 0 w 12183763"/>
              <a:gd name="connsiteY3" fmla="*/ 4489039 h 4489039"/>
              <a:gd name="connsiteX4" fmla="*/ 1 w 12183763"/>
              <a:gd name="connsiteY4" fmla="*/ 0 h 448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3763" h="4489039">
                <a:moveTo>
                  <a:pt x="1" y="0"/>
                </a:moveTo>
                <a:lnTo>
                  <a:pt x="12183763" y="1293341"/>
                </a:lnTo>
                <a:lnTo>
                  <a:pt x="12180124" y="4477163"/>
                </a:lnTo>
                <a:lnTo>
                  <a:pt x="0" y="4489039"/>
                </a:lnTo>
                <a:cubicBezTo>
                  <a:pt x="0" y="2992693"/>
                  <a:pt x="1" y="1496346"/>
                  <a:pt x="1" y="0"/>
                </a:cubicBezTo>
                <a:close/>
              </a:path>
            </a:pathLst>
          </a:custGeom>
          <a:solidFill>
            <a:srgbClr val="9CF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5" name="Graphic 4">
            <a:extLst>
              <a:ext uri="{FF2B5EF4-FFF2-40B4-BE49-F238E27FC236}">
                <a16:creationId xmlns:a16="http://schemas.microsoft.com/office/drawing/2014/main" id="{24F3F7FC-86A8-D945-B46E-3A846143C00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1407" r="144" b="65487"/>
          <a:stretch/>
        </p:blipFill>
        <p:spPr>
          <a:xfrm>
            <a:off x="8238" y="4887441"/>
            <a:ext cx="5376494" cy="1970559"/>
          </a:xfrm>
          <a:prstGeom prst="rect">
            <a:avLst/>
          </a:prstGeom>
        </p:spPr>
      </p:pic>
      <p:sp>
        <p:nvSpPr>
          <p:cNvPr id="14" name="Tekstvak 4">
            <a:extLst>
              <a:ext uri="{FF2B5EF4-FFF2-40B4-BE49-F238E27FC236}">
                <a16:creationId xmlns:a16="http://schemas.microsoft.com/office/drawing/2014/main" id="{60F8EAA0-EE00-D745-A07D-76A94F326FBE}"/>
              </a:ext>
            </a:extLst>
          </p:cNvPr>
          <p:cNvSpPr txBox="1"/>
          <p:nvPr/>
        </p:nvSpPr>
        <p:spPr>
          <a:xfrm>
            <a:off x="731998" y="428355"/>
            <a:ext cx="3145161" cy="584775"/>
          </a:xfrm>
          <a:prstGeom prst="rect">
            <a:avLst/>
          </a:prstGeom>
          <a:noFill/>
        </p:spPr>
        <p:txBody>
          <a:bodyPr wrap="square" rtlCol="0">
            <a:spAutoFit/>
          </a:bodyPr>
          <a:lstStyle/>
          <a:p>
            <a:r>
              <a:rPr lang="nl-NL" sz="3200" b="1" dirty="0"/>
              <a:t>Wat doe je als...</a:t>
            </a:r>
          </a:p>
        </p:txBody>
      </p:sp>
      <p:sp>
        <p:nvSpPr>
          <p:cNvPr id="15" name="Tekstvak 4">
            <a:extLst>
              <a:ext uri="{FF2B5EF4-FFF2-40B4-BE49-F238E27FC236}">
                <a16:creationId xmlns:a16="http://schemas.microsoft.com/office/drawing/2014/main" id="{CC5FAF9B-FC21-E142-9606-98BFBF10B6AD}"/>
              </a:ext>
            </a:extLst>
          </p:cNvPr>
          <p:cNvSpPr txBox="1"/>
          <p:nvPr/>
        </p:nvSpPr>
        <p:spPr>
          <a:xfrm>
            <a:off x="719507" y="1193846"/>
            <a:ext cx="7700098" cy="1077218"/>
          </a:xfrm>
          <a:prstGeom prst="rect">
            <a:avLst/>
          </a:prstGeom>
          <a:noFill/>
        </p:spPr>
        <p:txBody>
          <a:bodyPr wrap="square" rtlCol="0">
            <a:spAutoFit/>
          </a:bodyPr>
          <a:lstStyle/>
          <a:p>
            <a:r>
              <a:rPr lang="nl-NL" sz="3200" b="1" dirty="0">
                <a:solidFill>
                  <a:srgbClr val="264CFF"/>
                </a:solidFill>
              </a:rPr>
              <a:t>… je merkt dat je beste vriendin schulden heeft en hier niet over durft te praten</a:t>
            </a:r>
          </a:p>
        </p:txBody>
      </p:sp>
      <p:cxnSp>
        <p:nvCxnSpPr>
          <p:cNvPr id="19" name="Straight Connector 18">
            <a:extLst>
              <a:ext uri="{FF2B5EF4-FFF2-40B4-BE49-F238E27FC236}">
                <a16:creationId xmlns:a16="http://schemas.microsoft.com/office/drawing/2014/main" id="{15A19D80-EE00-E646-B804-28BB9CD5B135}"/>
              </a:ext>
            </a:extLst>
          </p:cNvPr>
          <p:cNvCxnSpPr>
            <a:cxnSpLocks/>
            <a:stCxn id="18" idx="0"/>
            <a:endCxn id="18" idx="1"/>
          </p:cNvCxnSpPr>
          <p:nvPr/>
        </p:nvCxnSpPr>
        <p:spPr>
          <a:xfrm flipH="1">
            <a:off x="-3638" y="2380835"/>
            <a:ext cx="12187398" cy="12899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Tijdelijke aanduiding voor inhoud 9">
            <a:extLst>
              <a:ext uri="{FF2B5EF4-FFF2-40B4-BE49-F238E27FC236}">
                <a16:creationId xmlns:a16="http://schemas.microsoft.com/office/drawing/2014/main" id="{B81C6DC7-C7DA-D54E-A192-A8AF306D9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369" y="2379273"/>
            <a:ext cx="7147992" cy="3879736"/>
          </a:xfrm>
          <a:prstGeom prst="rect">
            <a:avLst/>
          </a:prstGeom>
        </p:spPr>
      </p:pic>
    </p:spTree>
    <p:extLst>
      <p:ext uri="{BB962C8B-B14F-4D97-AF65-F5344CB8AC3E}">
        <p14:creationId xmlns:p14="http://schemas.microsoft.com/office/powerpoint/2010/main" val="3015384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4">
            <a:extLst>
              <a:ext uri="{FF2B5EF4-FFF2-40B4-BE49-F238E27FC236}">
                <a16:creationId xmlns:a16="http://schemas.microsoft.com/office/drawing/2014/main" id="{82B8D81F-47A9-F346-A02A-E76B35FA42DB}"/>
              </a:ext>
            </a:extLst>
          </p:cNvPr>
          <p:cNvPicPr>
            <a:picLocks noChangeAspect="1"/>
          </p:cNvPicPr>
          <p:nvPr/>
        </p:nvPicPr>
        <p:blipFill rotWithShape="1">
          <a:blip r:embed="rId3">
            <a:extLst>
              <a:ext uri="{28A0092B-C50C-407E-A947-70E740481C1C}">
                <a14:useLocalDpi xmlns:a14="http://schemas.microsoft.com/office/drawing/2010/main" val="0"/>
              </a:ext>
            </a:extLst>
          </a:blip>
          <a:srcRect t="8421" r="-227" b="10198"/>
          <a:stretch/>
        </p:blipFill>
        <p:spPr>
          <a:xfrm>
            <a:off x="0" y="0"/>
            <a:ext cx="12036829" cy="6108534"/>
          </a:xfrm>
          <a:prstGeom prst="rect">
            <a:avLst/>
          </a:prstGeom>
        </p:spPr>
      </p:pic>
      <p:pic>
        <p:nvPicPr>
          <p:cNvPr id="4" name="Afbeelding 1">
            <a:extLst>
              <a:ext uri="{FF2B5EF4-FFF2-40B4-BE49-F238E27FC236}">
                <a16:creationId xmlns:a16="http://schemas.microsoft.com/office/drawing/2014/main" id="{3C6266BD-9C70-CE4E-B765-8675222807E2}"/>
              </a:ext>
            </a:extLst>
          </p:cNvPr>
          <p:cNvPicPr>
            <a:picLocks noChangeAspect="1"/>
          </p:cNvPicPr>
          <p:nvPr/>
        </p:nvPicPr>
        <p:blipFill rotWithShape="1">
          <a:blip r:embed="rId4"/>
          <a:srcRect l="15317" t="-34337" r="-2360" b="68709"/>
          <a:stretch/>
        </p:blipFill>
        <p:spPr>
          <a:xfrm flipH="1">
            <a:off x="8057620" y="3939812"/>
            <a:ext cx="4134380" cy="2925501"/>
          </a:xfrm>
          <a:prstGeom prst="rect">
            <a:avLst/>
          </a:prstGeom>
        </p:spPr>
      </p:pic>
      <p:sp>
        <p:nvSpPr>
          <p:cNvPr id="3" name="Rectangle 4">
            <a:extLst>
              <a:ext uri="{FF2B5EF4-FFF2-40B4-BE49-F238E27FC236}">
                <a16:creationId xmlns:a16="http://schemas.microsoft.com/office/drawing/2014/main" id="{57F4D9E5-8340-F64D-8605-03C45B00DDDA}"/>
              </a:ext>
            </a:extLst>
          </p:cNvPr>
          <p:cNvSpPr/>
          <p:nvPr/>
        </p:nvSpPr>
        <p:spPr>
          <a:xfrm>
            <a:off x="9114183" y="4979503"/>
            <a:ext cx="2604050" cy="1677087"/>
          </a:xfrm>
          <a:custGeom>
            <a:avLst/>
            <a:gdLst>
              <a:gd name="connsiteX0" fmla="*/ 0 w 2523281"/>
              <a:gd name="connsiteY0" fmla="*/ 0 h 1539433"/>
              <a:gd name="connsiteX1" fmla="*/ 2523281 w 2523281"/>
              <a:gd name="connsiteY1" fmla="*/ 0 h 1539433"/>
              <a:gd name="connsiteX2" fmla="*/ 2523281 w 2523281"/>
              <a:gd name="connsiteY2" fmla="*/ 1539433 h 1539433"/>
              <a:gd name="connsiteX3" fmla="*/ 0 w 2523281"/>
              <a:gd name="connsiteY3" fmla="*/ 1539433 h 1539433"/>
              <a:gd name="connsiteX4" fmla="*/ 0 w 2523281"/>
              <a:gd name="connsiteY4" fmla="*/ 0 h 1539433"/>
              <a:gd name="connsiteX0" fmla="*/ 0 w 2523281"/>
              <a:gd name="connsiteY0" fmla="*/ 0 h 2002420"/>
              <a:gd name="connsiteX1" fmla="*/ 2523281 w 2523281"/>
              <a:gd name="connsiteY1" fmla="*/ 0 h 2002420"/>
              <a:gd name="connsiteX2" fmla="*/ 2523281 w 2523281"/>
              <a:gd name="connsiteY2" fmla="*/ 2002420 h 2002420"/>
              <a:gd name="connsiteX3" fmla="*/ 0 w 2523281"/>
              <a:gd name="connsiteY3" fmla="*/ 1539433 h 2002420"/>
              <a:gd name="connsiteX4" fmla="*/ 0 w 2523281"/>
              <a:gd name="connsiteY4" fmla="*/ 0 h 2002420"/>
              <a:gd name="connsiteX0" fmla="*/ 0 w 2523281"/>
              <a:gd name="connsiteY0" fmla="*/ 0 h 2002420"/>
              <a:gd name="connsiteX1" fmla="*/ 2523281 w 2523281"/>
              <a:gd name="connsiteY1" fmla="*/ 0 h 2002420"/>
              <a:gd name="connsiteX2" fmla="*/ 2523281 w 2523281"/>
              <a:gd name="connsiteY2" fmla="*/ 2002420 h 2002420"/>
              <a:gd name="connsiteX3" fmla="*/ 0 w 2523281"/>
              <a:gd name="connsiteY3" fmla="*/ 1440862 h 2002420"/>
              <a:gd name="connsiteX4" fmla="*/ 0 w 2523281"/>
              <a:gd name="connsiteY4" fmla="*/ 0 h 2002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81" h="2002420">
                <a:moveTo>
                  <a:pt x="0" y="0"/>
                </a:moveTo>
                <a:lnTo>
                  <a:pt x="2523281" y="0"/>
                </a:lnTo>
                <a:lnTo>
                  <a:pt x="2523281" y="2002420"/>
                </a:lnTo>
                <a:lnTo>
                  <a:pt x="0" y="1440862"/>
                </a:lnTo>
                <a:lnTo>
                  <a:pt x="0" y="0"/>
                </a:lnTo>
                <a:close/>
              </a:path>
            </a:pathLst>
          </a:custGeom>
          <a:solidFill>
            <a:srgbClr val="02E365"/>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 name="Rectangle 4">
            <a:extLst>
              <a:ext uri="{FF2B5EF4-FFF2-40B4-BE49-F238E27FC236}">
                <a16:creationId xmlns:a16="http://schemas.microsoft.com/office/drawing/2014/main" id="{00E813AA-EFB3-9440-AFFC-7AC5676FACC7}"/>
              </a:ext>
            </a:extLst>
          </p:cNvPr>
          <p:cNvSpPr/>
          <p:nvPr/>
        </p:nvSpPr>
        <p:spPr>
          <a:xfrm>
            <a:off x="9510783" y="5356381"/>
            <a:ext cx="2076822" cy="461665"/>
          </a:xfrm>
          <a:prstGeom prst="rect">
            <a:avLst/>
          </a:prstGeom>
        </p:spPr>
        <p:txBody>
          <a:bodyPr wrap="square">
            <a:spAutoFit/>
          </a:bodyPr>
          <a:lstStyle/>
          <a:p>
            <a:r>
              <a:rPr lang="nl-NL" sz="2400" b="1" dirty="0">
                <a:cs typeface="Calibri" panose="020F0502020204030204" pitchFamily="34" charset="0"/>
              </a:rPr>
              <a:t>Doe de quiz</a:t>
            </a:r>
          </a:p>
        </p:txBody>
      </p:sp>
    </p:spTree>
    <p:extLst>
      <p:ext uri="{BB962C8B-B14F-4D97-AF65-F5344CB8AC3E}">
        <p14:creationId xmlns:p14="http://schemas.microsoft.com/office/powerpoint/2010/main" val="810593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a:extLst>
              <a:ext uri="{FF2B5EF4-FFF2-40B4-BE49-F238E27FC236}">
                <a16:creationId xmlns:a16="http://schemas.microsoft.com/office/drawing/2014/main" id="{1C4633D4-E5AF-494D-9112-CB215D5934E9}"/>
              </a:ext>
            </a:extLst>
          </p:cNvPr>
          <p:cNvSpPr/>
          <p:nvPr/>
        </p:nvSpPr>
        <p:spPr>
          <a:xfrm rot="10800000" flipV="1">
            <a:off x="-3638" y="2380835"/>
            <a:ext cx="12187399" cy="4477165"/>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83762"/>
              <a:gd name="connsiteY0" fmla="*/ 0 h 6080333"/>
              <a:gd name="connsiteX1" fmla="*/ 12183762 w 12183762"/>
              <a:gd name="connsiteY1" fmla="*/ 1293341 h 6080333"/>
              <a:gd name="connsiteX2" fmla="*/ 11966368 w 12183762"/>
              <a:gd name="connsiteY2" fmla="*/ 3907148 h 6080333"/>
              <a:gd name="connsiteX3" fmla="*/ 0 w 12183762"/>
              <a:gd name="connsiteY3" fmla="*/ 6080333 h 6080333"/>
              <a:gd name="connsiteX4" fmla="*/ 0 w 12183762"/>
              <a:gd name="connsiteY4" fmla="*/ 0 h 6080333"/>
              <a:gd name="connsiteX0" fmla="*/ 0 w 12183762"/>
              <a:gd name="connsiteY0" fmla="*/ 0 h 6080333"/>
              <a:gd name="connsiteX1" fmla="*/ 12183762 w 12183762"/>
              <a:gd name="connsiteY1" fmla="*/ 1293341 h 6080333"/>
              <a:gd name="connsiteX2" fmla="*/ 12180123 w 12183762"/>
              <a:gd name="connsiteY2" fmla="*/ 4477163 h 6080333"/>
              <a:gd name="connsiteX3" fmla="*/ 0 w 12183762"/>
              <a:gd name="connsiteY3" fmla="*/ 6080333 h 6080333"/>
              <a:gd name="connsiteX4" fmla="*/ 0 w 12183762"/>
              <a:gd name="connsiteY4" fmla="*/ 0 h 6080333"/>
              <a:gd name="connsiteX0" fmla="*/ 0 w 12183762"/>
              <a:gd name="connsiteY0" fmla="*/ 0 h 4477163"/>
              <a:gd name="connsiteX1" fmla="*/ 12183762 w 12183762"/>
              <a:gd name="connsiteY1" fmla="*/ 1293341 h 4477163"/>
              <a:gd name="connsiteX2" fmla="*/ 12180123 w 12183762"/>
              <a:gd name="connsiteY2" fmla="*/ 4477163 h 4477163"/>
              <a:gd name="connsiteX3" fmla="*/ 83127 w 12183762"/>
              <a:gd name="connsiteY3" fmla="*/ 3254006 h 4477163"/>
              <a:gd name="connsiteX4" fmla="*/ 0 w 12183762"/>
              <a:gd name="connsiteY4" fmla="*/ 0 h 4477163"/>
              <a:gd name="connsiteX0" fmla="*/ 1 w 12183763"/>
              <a:gd name="connsiteY0" fmla="*/ 0 h 4489039"/>
              <a:gd name="connsiteX1" fmla="*/ 12183763 w 12183763"/>
              <a:gd name="connsiteY1" fmla="*/ 1293341 h 4489039"/>
              <a:gd name="connsiteX2" fmla="*/ 12180124 w 12183763"/>
              <a:gd name="connsiteY2" fmla="*/ 4477163 h 4489039"/>
              <a:gd name="connsiteX3" fmla="*/ 0 w 12183763"/>
              <a:gd name="connsiteY3" fmla="*/ 4489039 h 4489039"/>
              <a:gd name="connsiteX4" fmla="*/ 1 w 12183763"/>
              <a:gd name="connsiteY4" fmla="*/ 0 h 448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3763" h="4489039">
                <a:moveTo>
                  <a:pt x="1" y="0"/>
                </a:moveTo>
                <a:lnTo>
                  <a:pt x="12183763" y="1293341"/>
                </a:lnTo>
                <a:lnTo>
                  <a:pt x="12180124" y="4477163"/>
                </a:lnTo>
                <a:lnTo>
                  <a:pt x="0" y="4489039"/>
                </a:lnTo>
                <a:cubicBezTo>
                  <a:pt x="0" y="2992693"/>
                  <a:pt x="1" y="1496346"/>
                  <a:pt x="1" y="0"/>
                </a:cubicBezTo>
                <a:close/>
              </a:path>
            </a:pathLst>
          </a:custGeom>
          <a:solidFill>
            <a:srgbClr val="264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9" name="Straight Connector 18">
            <a:extLst>
              <a:ext uri="{FF2B5EF4-FFF2-40B4-BE49-F238E27FC236}">
                <a16:creationId xmlns:a16="http://schemas.microsoft.com/office/drawing/2014/main" id="{15A19D80-EE00-E646-B804-28BB9CD5B135}"/>
              </a:ext>
            </a:extLst>
          </p:cNvPr>
          <p:cNvCxnSpPr>
            <a:cxnSpLocks/>
            <a:stCxn id="18" idx="0"/>
            <a:endCxn id="18" idx="1"/>
          </p:cNvCxnSpPr>
          <p:nvPr/>
        </p:nvCxnSpPr>
        <p:spPr>
          <a:xfrm flipH="1">
            <a:off x="-3638" y="2380835"/>
            <a:ext cx="12187398" cy="12899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Afbeelding 1">
            <a:extLst>
              <a:ext uri="{FF2B5EF4-FFF2-40B4-BE49-F238E27FC236}">
                <a16:creationId xmlns:a16="http://schemas.microsoft.com/office/drawing/2014/main" id="{FA620777-27C6-2E46-B357-CE1671F1D518}"/>
              </a:ext>
            </a:extLst>
          </p:cNvPr>
          <p:cNvPicPr>
            <a:picLocks noChangeAspect="1"/>
          </p:cNvPicPr>
          <p:nvPr/>
        </p:nvPicPr>
        <p:blipFill rotWithShape="1">
          <a:blip r:embed="rId3"/>
          <a:srcRect l="17618" t="-7368" r="-4660" b="68270"/>
          <a:stretch/>
        </p:blipFill>
        <p:spPr>
          <a:xfrm>
            <a:off x="-1" y="4432031"/>
            <a:ext cx="5754757" cy="2425969"/>
          </a:xfrm>
          <a:prstGeom prst="rect">
            <a:avLst/>
          </a:prstGeom>
        </p:spPr>
      </p:pic>
      <p:pic>
        <p:nvPicPr>
          <p:cNvPr id="8" name="Picture 7">
            <a:extLst>
              <a:ext uri="{FF2B5EF4-FFF2-40B4-BE49-F238E27FC236}">
                <a16:creationId xmlns:a16="http://schemas.microsoft.com/office/drawing/2014/main" id="{06CC922A-38D1-7A47-91CC-A8CFD7B06AE1}"/>
              </a:ext>
            </a:extLst>
          </p:cNvPr>
          <p:cNvPicPr>
            <a:picLocks noChangeAspect="1"/>
          </p:cNvPicPr>
          <p:nvPr/>
        </p:nvPicPr>
        <p:blipFill>
          <a:blip r:embed="rId4"/>
          <a:stretch>
            <a:fillRect/>
          </a:stretch>
        </p:blipFill>
        <p:spPr>
          <a:xfrm rot="257848">
            <a:off x="1762310" y="1345111"/>
            <a:ext cx="3528358" cy="3396867"/>
          </a:xfrm>
          <a:prstGeom prst="rect">
            <a:avLst/>
          </a:prstGeom>
        </p:spPr>
      </p:pic>
      <p:sp>
        <p:nvSpPr>
          <p:cNvPr id="14" name="Tekstvak 4">
            <a:extLst>
              <a:ext uri="{FF2B5EF4-FFF2-40B4-BE49-F238E27FC236}">
                <a16:creationId xmlns:a16="http://schemas.microsoft.com/office/drawing/2014/main" id="{60F8EAA0-EE00-D745-A07D-76A94F326FBE}"/>
              </a:ext>
            </a:extLst>
          </p:cNvPr>
          <p:cNvSpPr txBox="1"/>
          <p:nvPr/>
        </p:nvSpPr>
        <p:spPr>
          <a:xfrm>
            <a:off x="1953908" y="2751914"/>
            <a:ext cx="3145161" cy="918841"/>
          </a:xfrm>
          <a:prstGeom prst="rect">
            <a:avLst/>
          </a:prstGeom>
          <a:noFill/>
        </p:spPr>
        <p:txBody>
          <a:bodyPr wrap="square" rtlCol="0">
            <a:spAutoFit/>
          </a:bodyPr>
          <a:lstStyle/>
          <a:p>
            <a:pPr algn="ctr">
              <a:lnSpc>
                <a:spcPts val="3200"/>
              </a:lnSpc>
            </a:pPr>
            <a:r>
              <a:rPr lang="nl-NL" sz="3200" b="1" dirty="0">
                <a:hlinkClick r:id="rId5"/>
              </a:rPr>
              <a:t>start de </a:t>
            </a:r>
          </a:p>
          <a:p>
            <a:pPr algn="ctr">
              <a:lnSpc>
                <a:spcPts val="3200"/>
              </a:lnSpc>
            </a:pPr>
            <a:r>
              <a:rPr lang="nl-NL" sz="3200" b="1" dirty="0">
                <a:hlinkClick r:id="rId5"/>
              </a:rPr>
              <a:t>quiz</a:t>
            </a:r>
            <a:endParaRPr lang="nl-NL" sz="3200" b="1" dirty="0"/>
          </a:p>
        </p:txBody>
      </p:sp>
    </p:spTree>
    <p:extLst>
      <p:ext uri="{BB962C8B-B14F-4D97-AF65-F5344CB8AC3E}">
        <p14:creationId xmlns:p14="http://schemas.microsoft.com/office/powerpoint/2010/main" val="2845422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482D8E34-C9DF-804C-8713-12400D4AC52E}"/>
              </a:ext>
            </a:extLst>
          </p:cNvPr>
          <p:cNvPicPr>
            <a:picLocks noChangeAspect="1"/>
          </p:cNvPicPr>
          <p:nvPr/>
        </p:nvPicPr>
        <p:blipFill rotWithShape="1">
          <a:blip r:embed="rId3"/>
          <a:srcRect t="9405"/>
          <a:stretch/>
        </p:blipFill>
        <p:spPr>
          <a:xfrm>
            <a:off x="14228" y="0"/>
            <a:ext cx="12177772" cy="6858001"/>
          </a:xfrm>
          <a:prstGeom prst="rect">
            <a:avLst/>
          </a:prstGeom>
        </p:spPr>
      </p:pic>
      <p:sp>
        <p:nvSpPr>
          <p:cNvPr id="4" name="Tekstvak 2">
            <a:extLst>
              <a:ext uri="{FF2B5EF4-FFF2-40B4-BE49-F238E27FC236}">
                <a16:creationId xmlns:a16="http://schemas.microsoft.com/office/drawing/2014/main" id="{F86F5D4D-F71F-1349-8D27-98882E9BBCA1}"/>
              </a:ext>
            </a:extLst>
          </p:cNvPr>
          <p:cNvSpPr txBox="1"/>
          <p:nvPr/>
        </p:nvSpPr>
        <p:spPr>
          <a:xfrm>
            <a:off x="1290747" y="2028707"/>
            <a:ext cx="9701939" cy="553996"/>
          </a:xfrm>
          <a:prstGeom prst="rect">
            <a:avLst/>
          </a:prstGeom>
          <a:noFill/>
          <a:ln w="285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1219170" hangingPunct="0"/>
            <a:r>
              <a:rPr lang="nl-NL" sz="2800" dirty="0">
                <a:ea typeface="Corbel" charset="0"/>
                <a:cs typeface="Calibri" panose="020F0502020204030204" pitchFamily="34" charset="0"/>
                <a:sym typeface="Arial"/>
              </a:rPr>
              <a:t>Het is belangrijk dat banken en jongeren elkaar goed kennen.</a:t>
            </a:r>
          </a:p>
        </p:txBody>
      </p:sp>
    </p:spTree>
    <p:extLst>
      <p:ext uri="{BB962C8B-B14F-4D97-AF65-F5344CB8AC3E}">
        <p14:creationId xmlns:p14="http://schemas.microsoft.com/office/powerpoint/2010/main" val="45493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a:extLst>
              <a:ext uri="{FF2B5EF4-FFF2-40B4-BE49-F238E27FC236}">
                <a16:creationId xmlns:a16="http://schemas.microsoft.com/office/drawing/2014/main" id="{E039508C-2350-DE40-92BA-5B78E89D9FB0}"/>
              </a:ext>
            </a:extLst>
          </p:cNvPr>
          <p:cNvPicPr>
            <a:picLocks noChangeAspect="1"/>
          </p:cNvPicPr>
          <p:nvPr/>
        </p:nvPicPr>
        <p:blipFill rotWithShape="1">
          <a:blip r:embed="rId3">
            <a:extLst>
              <a:ext uri="{28A0092B-C50C-407E-A947-70E740481C1C}">
                <a14:useLocalDpi xmlns:a14="http://schemas.microsoft.com/office/drawing/2010/main" val="0"/>
              </a:ext>
            </a:extLst>
          </a:blip>
          <a:srcRect l="1813" t="4852" b="12303"/>
          <a:stretch/>
        </p:blipFill>
        <p:spPr>
          <a:xfrm>
            <a:off x="0" y="0"/>
            <a:ext cx="12192000" cy="6858000"/>
          </a:xfrm>
          <a:prstGeom prst="rect">
            <a:avLst/>
          </a:prstGeom>
        </p:spPr>
      </p:pic>
      <p:sp>
        <p:nvSpPr>
          <p:cNvPr id="7" name="Rectangle 4">
            <a:extLst>
              <a:ext uri="{FF2B5EF4-FFF2-40B4-BE49-F238E27FC236}">
                <a16:creationId xmlns:a16="http://schemas.microsoft.com/office/drawing/2014/main" id="{32B26C13-F88F-864D-9F83-E81AB334976F}"/>
              </a:ext>
            </a:extLst>
          </p:cNvPr>
          <p:cNvSpPr/>
          <p:nvPr/>
        </p:nvSpPr>
        <p:spPr>
          <a:xfrm>
            <a:off x="555583" y="-34722"/>
            <a:ext cx="4178461" cy="2789498"/>
          </a:xfrm>
          <a:custGeom>
            <a:avLst/>
            <a:gdLst>
              <a:gd name="connsiteX0" fmla="*/ 0 w 2523281"/>
              <a:gd name="connsiteY0" fmla="*/ 0 h 1539433"/>
              <a:gd name="connsiteX1" fmla="*/ 2523281 w 2523281"/>
              <a:gd name="connsiteY1" fmla="*/ 0 h 1539433"/>
              <a:gd name="connsiteX2" fmla="*/ 2523281 w 2523281"/>
              <a:gd name="connsiteY2" fmla="*/ 1539433 h 1539433"/>
              <a:gd name="connsiteX3" fmla="*/ 0 w 2523281"/>
              <a:gd name="connsiteY3" fmla="*/ 1539433 h 1539433"/>
              <a:gd name="connsiteX4" fmla="*/ 0 w 2523281"/>
              <a:gd name="connsiteY4" fmla="*/ 0 h 1539433"/>
              <a:gd name="connsiteX0" fmla="*/ 0 w 2523281"/>
              <a:gd name="connsiteY0" fmla="*/ 0 h 2002420"/>
              <a:gd name="connsiteX1" fmla="*/ 2523281 w 2523281"/>
              <a:gd name="connsiteY1" fmla="*/ 0 h 2002420"/>
              <a:gd name="connsiteX2" fmla="*/ 2523281 w 2523281"/>
              <a:gd name="connsiteY2" fmla="*/ 2002420 h 2002420"/>
              <a:gd name="connsiteX3" fmla="*/ 0 w 2523281"/>
              <a:gd name="connsiteY3" fmla="*/ 1539433 h 2002420"/>
              <a:gd name="connsiteX4" fmla="*/ 0 w 2523281"/>
              <a:gd name="connsiteY4" fmla="*/ 0 h 2002420"/>
              <a:gd name="connsiteX0" fmla="*/ 0 w 2523281"/>
              <a:gd name="connsiteY0" fmla="*/ 266109 h 2002420"/>
              <a:gd name="connsiteX1" fmla="*/ 2523281 w 2523281"/>
              <a:gd name="connsiteY1" fmla="*/ 0 h 2002420"/>
              <a:gd name="connsiteX2" fmla="*/ 2523281 w 2523281"/>
              <a:gd name="connsiteY2" fmla="*/ 2002420 h 2002420"/>
              <a:gd name="connsiteX3" fmla="*/ 0 w 2523281"/>
              <a:gd name="connsiteY3" fmla="*/ 1539433 h 2002420"/>
              <a:gd name="connsiteX4" fmla="*/ 0 w 2523281"/>
              <a:gd name="connsiteY4" fmla="*/ 266109 h 2002420"/>
              <a:gd name="connsiteX0" fmla="*/ 0 w 2523281"/>
              <a:gd name="connsiteY0" fmla="*/ 0 h 1736311"/>
              <a:gd name="connsiteX1" fmla="*/ 2505541 w 2523281"/>
              <a:gd name="connsiteY1" fmla="*/ 17740 h 1736311"/>
              <a:gd name="connsiteX2" fmla="*/ 2523281 w 2523281"/>
              <a:gd name="connsiteY2" fmla="*/ 1736311 h 1736311"/>
              <a:gd name="connsiteX3" fmla="*/ 0 w 2523281"/>
              <a:gd name="connsiteY3" fmla="*/ 1273324 h 1736311"/>
              <a:gd name="connsiteX4" fmla="*/ 0 w 2523281"/>
              <a:gd name="connsiteY4" fmla="*/ 0 h 1736311"/>
              <a:gd name="connsiteX0" fmla="*/ 0 w 2523281"/>
              <a:gd name="connsiteY0" fmla="*/ 1 h 1736312"/>
              <a:gd name="connsiteX1" fmla="*/ 2514411 w 2523281"/>
              <a:gd name="connsiteY1" fmla="*/ 0 h 1736312"/>
              <a:gd name="connsiteX2" fmla="*/ 2523281 w 2523281"/>
              <a:gd name="connsiteY2" fmla="*/ 1736312 h 1736312"/>
              <a:gd name="connsiteX3" fmla="*/ 0 w 2523281"/>
              <a:gd name="connsiteY3" fmla="*/ 1273325 h 1736312"/>
              <a:gd name="connsiteX4" fmla="*/ 0 w 2523281"/>
              <a:gd name="connsiteY4" fmla="*/ 1 h 1736312"/>
              <a:gd name="connsiteX0" fmla="*/ 0 w 2530290"/>
              <a:gd name="connsiteY0" fmla="*/ 157252 h 1736312"/>
              <a:gd name="connsiteX1" fmla="*/ 2521420 w 2530290"/>
              <a:gd name="connsiteY1" fmla="*/ 0 h 1736312"/>
              <a:gd name="connsiteX2" fmla="*/ 2530290 w 2530290"/>
              <a:gd name="connsiteY2" fmla="*/ 1736312 h 1736312"/>
              <a:gd name="connsiteX3" fmla="*/ 7009 w 2530290"/>
              <a:gd name="connsiteY3" fmla="*/ 1273325 h 1736312"/>
              <a:gd name="connsiteX4" fmla="*/ 0 w 2530290"/>
              <a:gd name="connsiteY4" fmla="*/ 157252 h 1736312"/>
              <a:gd name="connsiteX0" fmla="*/ 0 w 2530290"/>
              <a:gd name="connsiteY0" fmla="*/ 1 h 1579061"/>
              <a:gd name="connsiteX1" fmla="*/ 2521420 w 2530290"/>
              <a:gd name="connsiteY1" fmla="*/ 0 h 1579061"/>
              <a:gd name="connsiteX2" fmla="*/ 2530290 w 2530290"/>
              <a:gd name="connsiteY2" fmla="*/ 1579061 h 1579061"/>
              <a:gd name="connsiteX3" fmla="*/ 7009 w 2530290"/>
              <a:gd name="connsiteY3" fmla="*/ 1116074 h 1579061"/>
              <a:gd name="connsiteX4" fmla="*/ 0 w 2530290"/>
              <a:gd name="connsiteY4" fmla="*/ 1 h 157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0290" h="1579061">
                <a:moveTo>
                  <a:pt x="0" y="1"/>
                </a:moveTo>
                <a:lnTo>
                  <a:pt x="2521420" y="0"/>
                </a:lnTo>
                <a:cubicBezTo>
                  <a:pt x="2524377" y="578771"/>
                  <a:pt x="2527333" y="1000290"/>
                  <a:pt x="2530290" y="1579061"/>
                </a:cubicBezTo>
                <a:lnTo>
                  <a:pt x="7009" y="1116074"/>
                </a:lnTo>
                <a:cubicBezTo>
                  <a:pt x="4673" y="744050"/>
                  <a:pt x="2336" y="372025"/>
                  <a:pt x="0" y="1"/>
                </a:cubicBezTo>
                <a:close/>
              </a:path>
            </a:pathLst>
          </a:cu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 name="Graphic 3">
            <a:extLst>
              <a:ext uri="{FF2B5EF4-FFF2-40B4-BE49-F238E27FC236}">
                <a16:creationId xmlns:a16="http://schemas.microsoft.com/office/drawing/2014/main" id="{E556EE59-CBFA-DF41-B176-DB7F969900D9}"/>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1407" r="144" b="65487"/>
          <a:stretch/>
        </p:blipFill>
        <p:spPr>
          <a:xfrm rot="10800000" flipH="1">
            <a:off x="601882" y="0"/>
            <a:ext cx="4073886" cy="1493136"/>
          </a:xfrm>
          <a:prstGeom prst="rect">
            <a:avLst/>
          </a:prstGeom>
        </p:spPr>
      </p:pic>
      <p:sp>
        <p:nvSpPr>
          <p:cNvPr id="6" name="Title 1">
            <a:extLst>
              <a:ext uri="{FF2B5EF4-FFF2-40B4-BE49-F238E27FC236}">
                <a16:creationId xmlns:a16="http://schemas.microsoft.com/office/drawing/2014/main" id="{4AA6BA2C-507A-B047-A5E2-A6431E43DAFC}"/>
              </a:ext>
            </a:extLst>
          </p:cNvPr>
          <p:cNvSpPr txBox="1">
            <a:spLocks/>
          </p:cNvSpPr>
          <p:nvPr/>
        </p:nvSpPr>
        <p:spPr>
          <a:xfrm>
            <a:off x="1323270" y="952775"/>
            <a:ext cx="3352498" cy="8656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6000"/>
              </a:lnSpc>
            </a:pPr>
            <a:r>
              <a:rPr lang="en-GB" b="1" dirty="0" err="1">
                <a:latin typeface="+mn-lt"/>
              </a:rPr>
              <a:t>Conclusie</a:t>
            </a:r>
            <a:r>
              <a:rPr lang="en-GB" b="1" dirty="0">
                <a:latin typeface="+mn-lt"/>
              </a:rPr>
              <a:t>?</a:t>
            </a:r>
            <a:endParaRPr lang="en-NL">
              <a:latin typeface="+mn-lt"/>
            </a:endParaRPr>
          </a:p>
        </p:txBody>
      </p:sp>
    </p:spTree>
    <p:extLst>
      <p:ext uri="{BB962C8B-B14F-4D97-AF65-F5344CB8AC3E}">
        <p14:creationId xmlns:p14="http://schemas.microsoft.com/office/powerpoint/2010/main" val="1414984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78B1D833-9371-6E4D-8D9A-A56D6AE962F6}"/>
              </a:ext>
            </a:extLst>
          </p:cNvPr>
          <p:cNvSpPr/>
          <p:nvPr/>
        </p:nvSpPr>
        <p:spPr>
          <a:xfrm>
            <a:off x="0" y="777666"/>
            <a:ext cx="12192000" cy="6080333"/>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0333">
                <a:moveTo>
                  <a:pt x="0" y="0"/>
                </a:moveTo>
                <a:lnTo>
                  <a:pt x="12183762" y="1293341"/>
                </a:lnTo>
                <a:lnTo>
                  <a:pt x="12192000" y="6080333"/>
                </a:lnTo>
                <a:lnTo>
                  <a:pt x="0" y="6080333"/>
                </a:lnTo>
                <a:lnTo>
                  <a:pt x="0" y="0"/>
                </a:lnTo>
                <a:close/>
              </a:path>
            </a:pathLst>
          </a:custGeom>
          <a:solidFill>
            <a:srgbClr val="91D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 name="Graphic 3">
            <a:extLst>
              <a:ext uri="{FF2B5EF4-FFF2-40B4-BE49-F238E27FC236}">
                <a16:creationId xmlns:a16="http://schemas.microsoft.com/office/drawing/2014/main" id="{BC42F7F7-2A50-0E43-BB6F-241B5A8A30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21441" y="249837"/>
            <a:ext cx="2781300" cy="1282700"/>
          </a:xfrm>
          <a:prstGeom prst="rect">
            <a:avLst/>
          </a:prstGeom>
        </p:spPr>
      </p:pic>
      <p:pic>
        <p:nvPicPr>
          <p:cNvPr id="5" name="Graphic 4">
            <a:extLst>
              <a:ext uri="{FF2B5EF4-FFF2-40B4-BE49-F238E27FC236}">
                <a16:creationId xmlns:a16="http://schemas.microsoft.com/office/drawing/2014/main" id="{65003255-8FA3-F047-AA54-5DAB3B4E158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4323" b="50000"/>
          <a:stretch/>
        </p:blipFill>
        <p:spPr>
          <a:xfrm>
            <a:off x="8619601" y="5104434"/>
            <a:ext cx="3572399" cy="1753565"/>
          </a:xfrm>
          <a:prstGeom prst="rect">
            <a:avLst/>
          </a:prstGeom>
        </p:spPr>
      </p:pic>
      <p:cxnSp>
        <p:nvCxnSpPr>
          <p:cNvPr id="6" name="Straight Connector 5">
            <a:extLst>
              <a:ext uri="{FF2B5EF4-FFF2-40B4-BE49-F238E27FC236}">
                <a16:creationId xmlns:a16="http://schemas.microsoft.com/office/drawing/2014/main" id="{B731A026-347A-574B-821E-18AE404DAAC0}"/>
              </a:ext>
            </a:extLst>
          </p:cNvPr>
          <p:cNvCxnSpPr>
            <a:cxnSpLocks/>
            <a:endCxn id="3" idx="1"/>
          </p:cNvCxnSpPr>
          <p:nvPr/>
        </p:nvCxnSpPr>
        <p:spPr>
          <a:xfrm>
            <a:off x="0" y="777666"/>
            <a:ext cx="12183762" cy="12933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7670E35-BFB0-EC49-BE45-DDE389014BB4}"/>
              </a:ext>
            </a:extLst>
          </p:cNvPr>
          <p:cNvSpPr txBox="1">
            <a:spLocks/>
          </p:cNvSpPr>
          <p:nvPr/>
        </p:nvSpPr>
        <p:spPr>
          <a:xfrm>
            <a:off x="1396679" y="2071007"/>
            <a:ext cx="6005384" cy="19421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6000"/>
              </a:lnSpc>
            </a:pPr>
            <a:r>
              <a:rPr lang="en-GB" b="1" dirty="0">
                <a:latin typeface="+mn-lt"/>
              </a:rPr>
              <a:t>QR code</a:t>
            </a:r>
            <a:endParaRPr lang="en-NL">
              <a:latin typeface="+mn-lt"/>
            </a:endParaRPr>
          </a:p>
        </p:txBody>
      </p:sp>
      <p:pic>
        <p:nvPicPr>
          <p:cNvPr id="11" name="Picture 10">
            <a:extLst>
              <a:ext uri="{FF2B5EF4-FFF2-40B4-BE49-F238E27FC236}">
                <a16:creationId xmlns:a16="http://schemas.microsoft.com/office/drawing/2014/main" id="{36B9522A-49BE-6D44-97DC-0D8D5729A043}"/>
              </a:ext>
            </a:extLst>
          </p:cNvPr>
          <p:cNvPicPr>
            <a:picLocks noChangeAspect="1"/>
          </p:cNvPicPr>
          <p:nvPr/>
        </p:nvPicPr>
        <p:blipFill>
          <a:blip r:embed="rId7"/>
          <a:stretch>
            <a:fillRect/>
          </a:stretch>
        </p:blipFill>
        <p:spPr>
          <a:xfrm>
            <a:off x="9446534" y="2335390"/>
            <a:ext cx="2147038" cy="927130"/>
          </a:xfrm>
          <a:prstGeom prst="rect">
            <a:avLst/>
          </a:prstGeom>
        </p:spPr>
      </p:pic>
      <p:pic>
        <p:nvPicPr>
          <p:cNvPr id="13" name="Picture 12" descr="Logo&#10;&#10;Description automatically generated">
            <a:extLst>
              <a:ext uri="{FF2B5EF4-FFF2-40B4-BE49-F238E27FC236}">
                <a16:creationId xmlns:a16="http://schemas.microsoft.com/office/drawing/2014/main" id="{C391A93D-D759-7C48-98A3-F8C86589A4CC}"/>
              </a:ext>
            </a:extLst>
          </p:cNvPr>
          <p:cNvPicPr>
            <a:picLocks noChangeAspect="1"/>
          </p:cNvPicPr>
          <p:nvPr/>
        </p:nvPicPr>
        <p:blipFill>
          <a:blip r:embed="rId8"/>
          <a:stretch>
            <a:fillRect/>
          </a:stretch>
        </p:blipFill>
        <p:spPr>
          <a:xfrm>
            <a:off x="9446534" y="3651352"/>
            <a:ext cx="2025972" cy="1062373"/>
          </a:xfrm>
          <a:prstGeom prst="rect">
            <a:avLst/>
          </a:prstGeom>
        </p:spPr>
      </p:pic>
      <p:pic>
        <p:nvPicPr>
          <p:cNvPr id="14" name="Picture 13">
            <a:extLst>
              <a:ext uri="{FF2B5EF4-FFF2-40B4-BE49-F238E27FC236}">
                <a16:creationId xmlns:a16="http://schemas.microsoft.com/office/drawing/2014/main" id="{72BD4974-64D4-364B-A50A-FB093F1E7B68}"/>
              </a:ext>
            </a:extLst>
          </p:cNvPr>
          <p:cNvPicPr>
            <a:picLocks noChangeAspect="1"/>
          </p:cNvPicPr>
          <p:nvPr/>
        </p:nvPicPr>
        <p:blipFill>
          <a:blip r:embed="rId9"/>
          <a:stretch>
            <a:fillRect/>
          </a:stretch>
        </p:blipFill>
        <p:spPr>
          <a:xfrm rot="941354">
            <a:off x="11268870" y="5125217"/>
            <a:ext cx="649403" cy="658550"/>
          </a:xfrm>
          <a:prstGeom prst="rect">
            <a:avLst/>
          </a:prstGeom>
        </p:spPr>
      </p:pic>
    </p:spTree>
    <p:extLst>
      <p:ext uri="{BB962C8B-B14F-4D97-AF65-F5344CB8AC3E}">
        <p14:creationId xmlns:p14="http://schemas.microsoft.com/office/powerpoint/2010/main" val="212981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B71E6A7E-B582-D94F-BAD5-6FE8FCC8E567}"/>
              </a:ext>
            </a:extLst>
          </p:cNvPr>
          <p:cNvSpPr/>
          <p:nvPr/>
        </p:nvSpPr>
        <p:spPr>
          <a:xfrm flipV="1">
            <a:off x="0" y="0"/>
            <a:ext cx="12192000" cy="6080333"/>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0333">
                <a:moveTo>
                  <a:pt x="0" y="0"/>
                </a:moveTo>
                <a:lnTo>
                  <a:pt x="12183762" y="1293341"/>
                </a:lnTo>
                <a:lnTo>
                  <a:pt x="12192000" y="6080333"/>
                </a:lnTo>
                <a:lnTo>
                  <a:pt x="0" y="6080333"/>
                </a:lnTo>
                <a:lnTo>
                  <a:pt x="0" y="0"/>
                </a:lnTo>
                <a:close/>
              </a:path>
            </a:pathLst>
          </a:custGeom>
          <a:solidFill>
            <a:srgbClr val="9CF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8" name="Straight Connector 7">
            <a:extLst>
              <a:ext uri="{FF2B5EF4-FFF2-40B4-BE49-F238E27FC236}">
                <a16:creationId xmlns:a16="http://schemas.microsoft.com/office/drawing/2014/main" id="{2E0ADA4B-F409-5540-8C6B-021F426BD8E4}"/>
              </a:ext>
            </a:extLst>
          </p:cNvPr>
          <p:cNvCxnSpPr>
            <a:cxnSpLocks/>
            <a:endCxn id="3" idx="1"/>
          </p:cNvCxnSpPr>
          <p:nvPr/>
        </p:nvCxnSpPr>
        <p:spPr>
          <a:xfrm flipV="1">
            <a:off x="0" y="4786992"/>
            <a:ext cx="12183762" cy="12933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Afbeelding 4">
            <a:extLst>
              <a:ext uri="{FF2B5EF4-FFF2-40B4-BE49-F238E27FC236}">
                <a16:creationId xmlns:a16="http://schemas.microsoft.com/office/drawing/2014/main" id="{E737C508-B1EF-5346-B6EC-BDD73E44F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0086">
            <a:off x="823220" y="453081"/>
            <a:ext cx="4255293" cy="6009355"/>
          </a:xfrm>
          <a:prstGeom prst="rect">
            <a:avLst/>
          </a:prstGeom>
          <a:ln w="76200">
            <a:solidFill>
              <a:schemeClr val="tx1"/>
            </a:solidFill>
          </a:ln>
          <a:effectLst/>
        </p:spPr>
      </p:pic>
      <p:sp>
        <p:nvSpPr>
          <p:cNvPr id="4" name="Rectangle 6">
            <a:extLst>
              <a:ext uri="{FF2B5EF4-FFF2-40B4-BE49-F238E27FC236}">
                <a16:creationId xmlns:a16="http://schemas.microsoft.com/office/drawing/2014/main" id="{0AFFAE5D-8AC2-1D42-89D2-7E9EAA07117C}"/>
              </a:ext>
            </a:extLst>
          </p:cNvPr>
          <p:cNvSpPr/>
          <p:nvPr/>
        </p:nvSpPr>
        <p:spPr>
          <a:xfrm rot="10800000" flipH="1" flipV="1">
            <a:off x="5897009" y="731367"/>
            <a:ext cx="5476494" cy="6219347"/>
          </a:xfrm>
          <a:custGeom>
            <a:avLst/>
            <a:gdLst>
              <a:gd name="connsiteX0" fmla="*/ 0 w 7033189"/>
              <a:gd name="connsiteY0" fmla="*/ 0 h 6178610"/>
              <a:gd name="connsiteX1" fmla="*/ 7033189 w 7033189"/>
              <a:gd name="connsiteY1" fmla="*/ 0 h 6178610"/>
              <a:gd name="connsiteX2" fmla="*/ 7033189 w 7033189"/>
              <a:gd name="connsiteY2" fmla="*/ 6178610 h 6178610"/>
              <a:gd name="connsiteX3" fmla="*/ 0 w 7033189"/>
              <a:gd name="connsiteY3" fmla="*/ 6178610 h 6178610"/>
              <a:gd name="connsiteX4" fmla="*/ 0 w 7033189"/>
              <a:gd name="connsiteY4" fmla="*/ 0 h 6178610"/>
              <a:gd name="connsiteX0" fmla="*/ 0 w 7057902"/>
              <a:gd name="connsiteY0" fmla="*/ 0 h 6178610"/>
              <a:gd name="connsiteX1" fmla="*/ 7057902 w 7057902"/>
              <a:gd name="connsiteY1" fmla="*/ 1853513 h 6178610"/>
              <a:gd name="connsiteX2" fmla="*/ 7033189 w 7057902"/>
              <a:gd name="connsiteY2" fmla="*/ 6178610 h 6178610"/>
              <a:gd name="connsiteX3" fmla="*/ 0 w 7057902"/>
              <a:gd name="connsiteY3" fmla="*/ 6178610 h 6178610"/>
              <a:gd name="connsiteX4" fmla="*/ 0 w 7057902"/>
              <a:gd name="connsiteY4" fmla="*/ 0 h 6178610"/>
              <a:gd name="connsiteX0" fmla="*/ 0 w 7057902"/>
              <a:gd name="connsiteY0" fmla="*/ 0 h 8032238"/>
              <a:gd name="connsiteX1" fmla="*/ 7057902 w 7057902"/>
              <a:gd name="connsiteY1" fmla="*/ 3707141 h 8032238"/>
              <a:gd name="connsiteX2" fmla="*/ 7033189 w 7057902"/>
              <a:gd name="connsiteY2" fmla="*/ 8032238 h 8032238"/>
              <a:gd name="connsiteX3" fmla="*/ 0 w 7057902"/>
              <a:gd name="connsiteY3" fmla="*/ 8032238 h 8032238"/>
              <a:gd name="connsiteX4" fmla="*/ 0 w 7057902"/>
              <a:gd name="connsiteY4" fmla="*/ 0 h 8032238"/>
              <a:gd name="connsiteX0" fmla="*/ 0 w 7072850"/>
              <a:gd name="connsiteY0" fmla="*/ 0 h 8032238"/>
              <a:gd name="connsiteX1" fmla="*/ 7072850 w 7072850"/>
              <a:gd name="connsiteY1" fmla="*/ 1868462 h 8032238"/>
              <a:gd name="connsiteX2" fmla="*/ 7033189 w 7072850"/>
              <a:gd name="connsiteY2" fmla="*/ 8032238 h 8032238"/>
              <a:gd name="connsiteX3" fmla="*/ 0 w 7072850"/>
              <a:gd name="connsiteY3" fmla="*/ 8032238 h 8032238"/>
              <a:gd name="connsiteX4" fmla="*/ 0 w 7072850"/>
              <a:gd name="connsiteY4" fmla="*/ 0 h 8032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850" h="8032238">
                <a:moveTo>
                  <a:pt x="0" y="0"/>
                </a:moveTo>
                <a:lnTo>
                  <a:pt x="7072850" y="1868462"/>
                </a:lnTo>
                <a:lnTo>
                  <a:pt x="7033189" y="8032238"/>
                </a:lnTo>
                <a:lnTo>
                  <a:pt x="0" y="8032238"/>
                </a:lnTo>
                <a:lnTo>
                  <a:pt x="0" y="0"/>
                </a:lnTo>
                <a:close/>
              </a:path>
            </a:pathLst>
          </a:cu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5" name="Graphic 4">
            <a:extLst>
              <a:ext uri="{FF2B5EF4-FFF2-40B4-BE49-F238E27FC236}">
                <a16:creationId xmlns:a16="http://schemas.microsoft.com/office/drawing/2014/main" id="{24F3F7FC-86A8-D945-B46E-3A846143C00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1407" r="144" b="65487"/>
          <a:stretch/>
        </p:blipFill>
        <p:spPr>
          <a:xfrm>
            <a:off x="5943309" y="4945316"/>
            <a:ext cx="5376494" cy="1970559"/>
          </a:xfrm>
          <a:prstGeom prst="rect">
            <a:avLst/>
          </a:prstGeom>
        </p:spPr>
      </p:pic>
      <p:sp>
        <p:nvSpPr>
          <p:cNvPr id="7" name="Rectangle 6">
            <a:extLst>
              <a:ext uri="{FF2B5EF4-FFF2-40B4-BE49-F238E27FC236}">
                <a16:creationId xmlns:a16="http://schemas.microsoft.com/office/drawing/2014/main" id="{0151BC8D-1991-5D4C-A6E7-1DC76BF320FC}"/>
              </a:ext>
            </a:extLst>
          </p:cNvPr>
          <p:cNvSpPr/>
          <p:nvPr/>
        </p:nvSpPr>
        <p:spPr>
          <a:xfrm>
            <a:off x="6497017" y="2151580"/>
            <a:ext cx="4255625" cy="2758897"/>
          </a:xfrm>
          <a:prstGeom prst="rect">
            <a:avLst/>
          </a:prstGeom>
        </p:spPr>
        <p:txBody>
          <a:bodyPr wrap="square">
            <a:spAutoFit/>
          </a:bodyPr>
          <a:lstStyle/>
          <a:p>
            <a:pPr marL="863578" indent="-863578" defTabSz="1308067">
              <a:lnSpc>
                <a:spcPct val="80000"/>
              </a:lnSpc>
              <a:buNone/>
            </a:pPr>
            <a:r>
              <a:rPr lang="nl-NL" sz="2400" b="1" dirty="0">
                <a:latin typeface="Calibri" panose="020F0502020204030204" pitchFamily="34" charset="0"/>
                <a:ea typeface="Corbel" charset="0"/>
                <a:cs typeface="Calibri" panose="020F0502020204030204" pitchFamily="34" charset="0"/>
              </a:rPr>
              <a:t>Structuur van de les:</a:t>
            </a:r>
          </a:p>
          <a:p>
            <a:pPr marL="863578" indent="-863578" defTabSz="1308067">
              <a:lnSpc>
                <a:spcPct val="80000"/>
              </a:lnSpc>
              <a:buNone/>
            </a:pPr>
            <a:endParaRPr lang="nl-NL" sz="2400" b="1" dirty="0">
              <a:latin typeface="Calibri" panose="020F0502020204030204" pitchFamily="34" charset="0"/>
              <a:ea typeface="Corbel" charset="0"/>
              <a:cs typeface="Calibri" panose="020F0502020204030204" pitchFamily="34" charset="0"/>
            </a:endParaRPr>
          </a:p>
          <a:p>
            <a:pPr marL="863578" indent="-863578" defTabSz="1308067">
              <a:lnSpc>
                <a:spcPct val="80000"/>
              </a:lnSpc>
              <a:buClr>
                <a:srgbClr val="264CFF"/>
              </a:buClr>
              <a:buFont typeface="+mj-lt"/>
              <a:buAutoNum type="arabicPeriod"/>
            </a:pPr>
            <a:r>
              <a:rPr lang="nl-NL" sz="2400" b="1" dirty="0">
                <a:latin typeface="Calibri" panose="020F0502020204030204" pitchFamily="34" charset="0"/>
                <a:ea typeface="Corbel" charset="0"/>
                <a:cs typeface="Calibri" panose="020F0502020204030204" pitchFamily="34" charset="0"/>
              </a:rPr>
              <a:t>Kennismaken</a:t>
            </a:r>
          </a:p>
          <a:p>
            <a:pPr marL="863578" indent="-863578" defTabSz="1308067">
              <a:lnSpc>
                <a:spcPct val="80000"/>
              </a:lnSpc>
              <a:buClr>
                <a:srgbClr val="264CFF"/>
              </a:buClr>
              <a:buFont typeface="+mj-lt"/>
              <a:buAutoNum type="arabicPeriod"/>
            </a:pPr>
            <a:r>
              <a:rPr lang="nl-NL" sz="2400" b="1" dirty="0">
                <a:latin typeface="Calibri" panose="020F0502020204030204" pitchFamily="34" charset="0"/>
                <a:ea typeface="Corbel" charset="0"/>
                <a:cs typeface="Calibri" panose="020F0502020204030204" pitchFamily="34" charset="0"/>
              </a:rPr>
              <a:t>Wat doe je als...?</a:t>
            </a:r>
          </a:p>
          <a:p>
            <a:pPr marL="863578" indent="-863578" defTabSz="1308067">
              <a:lnSpc>
                <a:spcPct val="80000"/>
              </a:lnSpc>
              <a:buClr>
                <a:srgbClr val="264CFF"/>
              </a:buClr>
              <a:buFont typeface="+mj-lt"/>
              <a:buAutoNum type="arabicPeriod"/>
            </a:pPr>
            <a:r>
              <a:rPr lang="nl-NL" sz="2400" b="1" dirty="0">
                <a:latin typeface="Calibri" panose="020F0502020204030204" pitchFamily="34" charset="0"/>
                <a:ea typeface="Corbel" charset="0"/>
                <a:cs typeface="Calibri" panose="020F0502020204030204" pitchFamily="34" charset="0"/>
              </a:rPr>
              <a:t>Discussie voorbereiden</a:t>
            </a:r>
          </a:p>
          <a:p>
            <a:pPr marL="863578" indent="-863578" defTabSz="1308067">
              <a:lnSpc>
                <a:spcPct val="80000"/>
              </a:lnSpc>
              <a:buClr>
                <a:srgbClr val="264CFF"/>
              </a:buClr>
              <a:buFont typeface="+mj-lt"/>
              <a:buAutoNum type="arabicPeriod"/>
            </a:pPr>
            <a:r>
              <a:rPr lang="nl-NL" sz="2400" b="1" dirty="0">
                <a:latin typeface="Calibri" panose="020F0502020204030204" pitchFamily="34" charset="0"/>
                <a:ea typeface="Corbel" charset="0"/>
                <a:cs typeface="Calibri" panose="020F0502020204030204" pitchFamily="34" charset="0"/>
              </a:rPr>
              <a:t>Discussie</a:t>
            </a:r>
          </a:p>
          <a:p>
            <a:pPr marL="863578" indent="-863578" defTabSz="1308067">
              <a:lnSpc>
                <a:spcPct val="80000"/>
              </a:lnSpc>
              <a:buClr>
                <a:srgbClr val="264CFF"/>
              </a:buClr>
              <a:buFont typeface="+mj-lt"/>
              <a:buAutoNum type="arabicPeriod"/>
            </a:pPr>
            <a:r>
              <a:rPr lang="nl-NL" sz="2400" b="1" dirty="0">
                <a:latin typeface="Calibri" panose="020F0502020204030204" pitchFamily="34" charset="0"/>
                <a:ea typeface="Corbel" charset="0"/>
                <a:cs typeface="Calibri" panose="020F0502020204030204" pitchFamily="34" charset="0"/>
              </a:rPr>
              <a:t>Terugblik</a:t>
            </a:r>
          </a:p>
          <a:p>
            <a:pPr marL="863578" indent="-863578" defTabSz="1308067">
              <a:lnSpc>
                <a:spcPct val="80000"/>
              </a:lnSpc>
              <a:buNone/>
            </a:pPr>
            <a:endParaRPr lang="nl-NL" sz="2400" b="1" dirty="0">
              <a:latin typeface="Calibri" panose="020F0502020204030204" pitchFamily="34" charset="0"/>
              <a:ea typeface="Corbel" charset="0"/>
              <a:cs typeface="Calibri" panose="020F0502020204030204" pitchFamily="34" charset="0"/>
            </a:endParaRPr>
          </a:p>
          <a:p>
            <a:pPr marL="863578" indent="-863578" defTabSz="1308067">
              <a:lnSpc>
                <a:spcPct val="80000"/>
              </a:lnSpc>
              <a:buNone/>
            </a:pPr>
            <a:r>
              <a:rPr lang="nl-NL" sz="2400" b="1" dirty="0">
                <a:latin typeface="Calibri" panose="020F0502020204030204" pitchFamily="34" charset="0"/>
                <a:ea typeface="Corbel" charset="0"/>
                <a:cs typeface="Calibri" panose="020F0502020204030204" pitchFamily="34" charset="0"/>
              </a:rPr>
              <a:t>De les duurt 60</a:t>
            </a:r>
            <a:r>
              <a:rPr lang="is-IS" sz="2400" b="1" dirty="0">
                <a:latin typeface="Calibri" panose="020F0502020204030204" pitchFamily="34" charset="0"/>
                <a:ea typeface="Corbel" charset="0"/>
                <a:cs typeface="Calibri" panose="020F0502020204030204" pitchFamily="34" charset="0"/>
              </a:rPr>
              <a:t> min.</a:t>
            </a:r>
            <a:endParaRPr lang="nl-NL" sz="2400" b="1" dirty="0">
              <a:latin typeface="Calibri" panose="020F0502020204030204" pitchFamily="34" charset="0"/>
              <a:ea typeface="Corbel" charset="0"/>
              <a:cs typeface="Calibri" panose="020F0502020204030204" pitchFamily="34" charset="0"/>
            </a:endParaRPr>
          </a:p>
        </p:txBody>
      </p:sp>
      <p:pic>
        <p:nvPicPr>
          <p:cNvPr id="11" name="Picture 10">
            <a:extLst>
              <a:ext uri="{FF2B5EF4-FFF2-40B4-BE49-F238E27FC236}">
                <a16:creationId xmlns:a16="http://schemas.microsoft.com/office/drawing/2014/main" id="{F0CB3630-A927-F04A-8905-8203D088B73E}"/>
              </a:ext>
            </a:extLst>
          </p:cNvPr>
          <p:cNvPicPr>
            <a:picLocks noChangeAspect="1"/>
          </p:cNvPicPr>
          <p:nvPr/>
        </p:nvPicPr>
        <p:blipFill>
          <a:blip r:embed="rId6"/>
          <a:stretch>
            <a:fillRect/>
          </a:stretch>
        </p:blipFill>
        <p:spPr>
          <a:xfrm rot="8800246">
            <a:off x="10024881" y="1683658"/>
            <a:ext cx="800100" cy="774700"/>
          </a:xfrm>
          <a:prstGeom prst="rect">
            <a:avLst/>
          </a:prstGeom>
        </p:spPr>
      </p:pic>
    </p:spTree>
    <p:extLst>
      <p:ext uri="{BB962C8B-B14F-4D97-AF65-F5344CB8AC3E}">
        <p14:creationId xmlns:p14="http://schemas.microsoft.com/office/powerpoint/2010/main" val="395398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9E1E448-69A6-3743-B75F-DEF7D7B540F7}"/>
              </a:ext>
            </a:extLst>
          </p:cNvPr>
          <p:cNvSpPr/>
          <p:nvPr/>
        </p:nvSpPr>
        <p:spPr>
          <a:xfrm>
            <a:off x="0" y="777666"/>
            <a:ext cx="12192000" cy="6080333"/>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0333">
                <a:moveTo>
                  <a:pt x="0" y="0"/>
                </a:moveTo>
                <a:lnTo>
                  <a:pt x="12183762" y="1293341"/>
                </a:lnTo>
                <a:lnTo>
                  <a:pt x="12192000" y="6080333"/>
                </a:lnTo>
                <a:lnTo>
                  <a:pt x="0" y="6080333"/>
                </a:lnTo>
                <a:lnTo>
                  <a:pt x="0" y="0"/>
                </a:lnTo>
                <a:close/>
              </a:path>
            </a:pathLst>
          </a:custGeom>
          <a:solidFill>
            <a:srgbClr val="91D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5" name="Straight Connector 4">
            <a:extLst>
              <a:ext uri="{FF2B5EF4-FFF2-40B4-BE49-F238E27FC236}">
                <a16:creationId xmlns:a16="http://schemas.microsoft.com/office/drawing/2014/main" id="{2C824C41-260D-0F42-9AD3-E660C5E79BA1}"/>
              </a:ext>
            </a:extLst>
          </p:cNvPr>
          <p:cNvCxnSpPr>
            <a:cxnSpLocks/>
          </p:cNvCxnSpPr>
          <p:nvPr/>
        </p:nvCxnSpPr>
        <p:spPr>
          <a:xfrm>
            <a:off x="0" y="777666"/>
            <a:ext cx="12183762" cy="12933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Afbeelding 8">
            <a:extLst>
              <a:ext uri="{FF2B5EF4-FFF2-40B4-BE49-F238E27FC236}">
                <a16:creationId xmlns:a16="http://schemas.microsoft.com/office/drawing/2014/main" id="{90A5D0D9-D554-D34B-898E-77D1B9D03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1922">
            <a:off x="7615571" y="801094"/>
            <a:ext cx="3348269" cy="4696417"/>
          </a:xfrm>
          <a:prstGeom prst="rect">
            <a:avLst/>
          </a:prstGeom>
        </p:spPr>
      </p:pic>
      <p:pic>
        <p:nvPicPr>
          <p:cNvPr id="6" name="Picture 5">
            <a:extLst>
              <a:ext uri="{FF2B5EF4-FFF2-40B4-BE49-F238E27FC236}">
                <a16:creationId xmlns:a16="http://schemas.microsoft.com/office/drawing/2014/main" id="{78174CEB-1046-D94F-96A1-479305640F92}"/>
              </a:ext>
            </a:extLst>
          </p:cNvPr>
          <p:cNvPicPr>
            <a:picLocks noChangeAspect="1"/>
          </p:cNvPicPr>
          <p:nvPr/>
        </p:nvPicPr>
        <p:blipFill rotWithShape="1">
          <a:blip r:embed="rId4"/>
          <a:srcRect b="49158"/>
          <a:stretch/>
        </p:blipFill>
        <p:spPr>
          <a:xfrm>
            <a:off x="8380609" y="4678950"/>
            <a:ext cx="2362741" cy="2179049"/>
          </a:xfrm>
          <a:prstGeom prst="rect">
            <a:avLst/>
          </a:prstGeom>
        </p:spPr>
      </p:pic>
      <p:sp>
        <p:nvSpPr>
          <p:cNvPr id="12" name="Tekstvak 4">
            <a:extLst>
              <a:ext uri="{FF2B5EF4-FFF2-40B4-BE49-F238E27FC236}">
                <a16:creationId xmlns:a16="http://schemas.microsoft.com/office/drawing/2014/main" id="{CC999B5A-9FD8-E746-BEEE-4C0596227635}"/>
              </a:ext>
            </a:extLst>
          </p:cNvPr>
          <p:cNvSpPr txBox="1"/>
          <p:nvPr/>
        </p:nvSpPr>
        <p:spPr>
          <a:xfrm>
            <a:off x="588029" y="1816429"/>
            <a:ext cx="6681828" cy="584775"/>
          </a:xfrm>
          <a:prstGeom prst="rect">
            <a:avLst/>
          </a:prstGeom>
          <a:noFill/>
        </p:spPr>
        <p:txBody>
          <a:bodyPr wrap="square" rtlCol="0">
            <a:spAutoFit/>
          </a:bodyPr>
          <a:lstStyle/>
          <a:p>
            <a:r>
              <a:rPr lang="nl-NL" sz="3200" b="1" dirty="0"/>
              <a:t>… je dagelijks op je bankrekening kijkt</a:t>
            </a:r>
          </a:p>
        </p:txBody>
      </p:sp>
      <p:sp>
        <p:nvSpPr>
          <p:cNvPr id="13" name="Tekstvak 6">
            <a:extLst>
              <a:ext uri="{FF2B5EF4-FFF2-40B4-BE49-F238E27FC236}">
                <a16:creationId xmlns:a16="http://schemas.microsoft.com/office/drawing/2014/main" id="{C8BEB774-86F0-0B49-887D-64F444EFAD7A}"/>
              </a:ext>
            </a:extLst>
          </p:cNvPr>
          <p:cNvSpPr txBox="1"/>
          <p:nvPr/>
        </p:nvSpPr>
        <p:spPr>
          <a:xfrm>
            <a:off x="668658" y="2733242"/>
            <a:ext cx="5940864" cy="1077218"/>
          </a:xfrm>
          <a:prstGeom prst="rect">
            <a:avLst/>
          </a:prstGeom>
          <a:noFill/>
        </p:spPr>
        <p:txBody>
          <a:bodyPr wrap="square" rtlCol="0">
            <a:spAutoFit/>
          </a:bodyPr>
          <a:lstStyle/>
          <a:p>
            <a:r>
              <a:rPr lang="nl-NL" sz="3200" b="1" dirty="0"/>
              <a:t>… je wel eens spijt hebt gehad</a:t>
            </a:r>
          </a:p>
          <a:p>
            <a:r>
              <a:rPr lang="nl-NL" sz="3200" b="1" dirty="0"/>
              <a:t>    van een uitgave</a:t>
            </a:r>
          </a:p>
        </p:txBody>
      </p:sp>
      <p:sp>
        <p:nvSpPr>
          <p:cNvPr id="14" name="Tekstvak 7">
            <a:extLst>
              <a:ext uri="{FF2B5EF4-FFF2-40B4-BE49-F238E27FC236}">
                <a16:creationId xmlns:a16="http://schemas.microsoft.com/office/drawing/2014/main" id="{9F9AEE1E-C18D-7A4F-A543-FD1956FDBFD6}"/>
              </a:ext>
            </a:extLst>
          </p:cNvPr>
          <p:cNvSpPr txBox="1"/>
          <p:nvPr/>
        </p:nvSpPr>
        <p:spPr>
          <a:xfrm>
            <a:off x="588028" y="3973149"/>
            <a:ext cx="5940864" cy="1077218"/>
          </a:xfrm>
          <a:prstGeom prst="rect">
            <a:avLst/>
          </a:prstGeom>
          <a:noFill/>
        </p:spPr>
        <p:txBody>
          <a:bodyPr wrap="square" rtlCol="0">
            <a:spAutoFit/>
          </a:bodyPr>
          <a:lstStyle/>
          <a:p>
            <a:r>
              <a:rPr lang="nl-NL" sz="3200" b="1" dirty="0"/>
              <a:t>… je wel eens contact op</a:t>
            </a:r>
          </a:p>
          <a:p>
            <a:r>
              <a:rPr lang="nl-NL" sz="3200" b="1" dirty="0"/>
              <a:t>    genomen hebt met je </a:t>
            </a:r>
            <a:r>
              <a:rPr lang="nl-NL" sz="3200" b="1" dirty="0" err="1"/>
              <a:t>bank</a:t>
            </a:r>
            <a:endParaRPr lang="nl-NL" sz="3200" b="1" dirty="0"/>
          </a:p>
        </p:txBody>
      </p:sp>
      <p:pic>
        <p:nvPicPr>
          <p:cNvPr id="11" name="Graphic 10">
            <a:extLst>
              <a:ext uri="{FF2B5EF4-FFF2-40B4-BE49-F238E27FC236}">
                <a16:creationId xmlns:a16="http://schemas.microsoft.com/office/drawing/2014/main" id="{A96B712D-4642-A848-AD04-38E31DF6EB61}"/>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1407" r="144" b="65487"/>
          <a:stretch/>
        </p:blipFill>
        <p:spPr>
          <a:xfrm>
            <a:off x="8238" y="4887441"/>
            <a:ext cx="5376494" cy="1970559"/>
          </a:xfrm>
          <a:prstGeom prst="rect">
            <a:avLst/>
          </a:prstGeom>
        </p:spPr>
      </p:pic>
    </p:spTree>
    <p:extLst>
      <p:ext uri="{BB962C8B-B14F-4D97-AF65-F5344CB8AC3E}">
        <p14:creationId xmlns:p14="http://schemas.microsoft.com/office/powerpoint/2010/main" val="395288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a:extLst>
              <a:ext uri="{FF2B5EF4-FFF2-40B4-BE49-F238E27FC236}">
                <a16:creationId xmlns:a16="http://schemas.microsoft.com/office/drawing/2014/main" id="{1C4633D4-E5AF-494D-9112-CB215D5934E9}"/>
              </a:ext>
            </a:extLst>
          </p:cNvPr>
          <p:cNvSpPr/>
          <p:nvPr/>
        </p:nvSpPr>
        <p:spPr>
          <a:xfrm rot="10800000" flipV="1">
            <a:off x="-3638" y="2380835"/>
            <a:ext cx="12187399" cy="4477165"/>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83762"/>
              <a:gd name="connsiteY0" fmla="*/ 0 h 6080333"/>
              <a:gd name="connsiteX1" fmla="*/ 12183762 w 12183762"/>
              <a:gd name="connsiteY1" fmla="*/ 1293341 h 6080333"/>
              <a:gd name="connsiteX2" fmla="*/ 11966368 w 12183762"/>
              <a:gd name="connsiteY2" fmla="*/ 3907148 h 6080333"/>
              <a:gd name="connsiteX3" fmla="*/ 0 w 12183762"/>
              <a:gd name="connsiteY3" fmla="*/ 6080333 h 6080333"/>
              <a:gd name="connsiteX4" fmla="*/ 0 w 12183762"/>
              <a:gd name="connsiteY4" fmla="*/ 0 h 6080333"/>
              <a:gd name="connsiteX0" fmla="*/ 0 w 12183762"/>
              <a:gd name="connsiteY0" fmla="*/ 0 h 6080333"/>
              <a:gd name="connsiteX1" fmla="*/ 12183762 w 12183762"/>
              <a:gd name="connsiteY1" fmla="*/ 1293341 h 6080333"/>
              <a:gd name="connsiteX2" fmla="*/ 12180123 w 12183762"/>
              <a:gd name="connsiteY2" fmla="*/ 4477163 h 6080333"/>
              <a:gd name="connsiteX3" fmla="*/ 0 w 12183762"/>
              <a:gd name="connsiteY3" fmla="*/ 6080333 h 6080333"/>
              <a:gd name="connsiteX4" fmla="*/ 0 w 12183762"/>
              <a:gd name="connsiteY4" fmla="*/ 0 h 6080333"/>
              <a:gd name="connsiteX0" fmla="*/ 0 w 12183762"/>
              <a:gd name="connsiteY0" fmla="*/ 0 h 4477163"/>
              <a:gd name="connsiteX1" fmla="*/ 12183762 w 12183762"/>
              <a:gd name="connsiteY1" fmla="*/ 1293341 h 4477163"/>
              <a:gd name="connsiteX2" fmla="*/ 12180123 w 12183762"/>
              <a:gd name="connsiteY2" fmla="*/ 4477163 h 4477163"/>
              <a:gd name="connsiteX3" fmla="*/ 83127 w 12183762"/>
              <a:gd name="connsiteY3" fmla="*/ 3254006 h 4477163"/>
              <a:gd name="connsiteX4" fmla="*/ 0 w 12183762"/>
              <a:gd name="connsiteY4" fmla="*/ 0 h 4477163"/>
              <a:gd name="connsiteX0" fmla="*/ 1 w 12183763"/>
              <a:gd name="connsiteY0" fmla="*/ 0 h 4489039"/>
              <a:gd name="connsiteX1" fmla="*/ 12183763 w 12183763"/>
              <a:gd name="connsiteY1" fmla="*/ 1293341 h 4489039"/>
              <a:gd name="connsiteX2" fmla="*/ 12180124 w 12183763"/>
              <a:gd name="connsiteY2" fmla="*/ 4477163 h 4489039"/>
              <a:gd name="connsiteX3" fmla="*/ 0 w 12183763"/>
              <a:gd name="connsiteY3" fmla="*/ 4489039 h 4489039"/>
              <a:gd name="connsiteX4" fmla="*/ 1 w 12183763"/>
              <a:gd name="connsiteY4" fmla="*/ 0 h 448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3763" h="4489039">
                <a:moveTo>
                  <a:pt x="1" y="0"/>
                </a:moveTo>
                <a:lnTo>
                  <a:pt x="12183763" y="1293341"/>
                </a:lnTo>
                <a:lnTo>
                  <a:pt x="12180124" y="4477163"/>
                </a:lnTo>
                <a:lnTo>
                  <a:pt x="0" y="4489039"/>
                </a:lnTo>
                <a:cubicBezTo>
                  <a:pt x="0" y="2992693"/>
                  <a:pt x="1" y="1496346"/>
                  <a:pt x="1" y="0"/>
                </a:cubicBezTo>
                <a:close/>
              </a:path>
            </a:pathLst>
          </a:custGeom>
          <a:solidFill>
            <a:srgbClr val="91D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5" name="Graphic 4">
            <a:extLst>
              <a:ext uri="{FF2B5EF4-FFF2-40B4-BE49-F238E27FC236}">
                <a16:creationId xmlns:a16="http://schemas.microsoft.com/office/drawing/2014/main" id="{24F3F7FC-86A8-D945-B46E-3A846143C00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1407" r="144" b="65487"/>
          <a:stretch/>
        </p:blipFill>
        <p:spPr>
          <a:xfrm>
            <a:off x="8238" y="4887441"/>
            <a:ext cx="5376494" cy="1970559"/>
          </a:xfrm>
          <a:prstGeom prst="rect">
            <a:avLst/>
          </a:prstGeom>
        </p:spPr>
      </p:pic>
      <p:sp>
        <p:nvSpPr>
          <p:cNvPr id="14" name="Tekstvak 4">
            <a:extLst>
              <a:ext uri="{FF2B5EF4-FFF2-40B4-BE49-F238E27FC236}">
                <a16:creationId xmlns:a16="http://schemas.microsoft.com/office/drawing/2014/main" id="{60F8EAA0-EE00-D745-A07D-76A94F326FBE}"/>
              </a:ext>
            </a:extLst>
          </p:cNvPr>
          <p:cNvSpPr txBox="1"/>
          <p:nvPr/>
        </p:nvSpPr>
        <p:spPr>
          <a:xfrm>
            <a:off x="731998" y="428355"/>
            <a:ext cx="3145161" cy="584775"/>
          </a:xfrm>
          <a:prstGeom prst="rect">
            <a:avLst/>
          </a:prstGeom>
          <a:noFill/>
        </p:spPr>
        <p:txBody>
          <a:bodyPr wrap="square" rtlCol="0">
            <a:spAutoFit/>
          </a:bodyPr>
          <a:lstStyle/>
          <a:p>
            <a:r>
              <a:rPr lang="nl-NL" sz="3200" b="1" dirty="0"/>
              <a:t>Wat doe je als...</a:t>
            </a:r>
          </a:p>
        </p:txBody>
      </p:sp>
      <p:sp>
        <p:nvSpPr>
          <p:cNvPr id="15" name="Tekstvak 4">
            <a:extLst>
              <a:ext uri="{FF2B5EF4-FFF2-40B4-BE49-F238E27FC236}">
                <a16:creationId xmlns:a16="http://schemas.microsoft.com/office/drawing/2014/main" id="{CC5FAF9B-FC21-E142-9606-98BFBF10B6AD}"/>
              </a:ext>
            </a:extLst>
          </p:cNvPr>
          <p:cNvSpPr txBox="1"/>
          <p:nvPr/>
        </p:nvSpPr>
        <p:spPr>
          <a:xfrm>
            <a:off x="719507" y="1193846"/>
            <a:ext cx="5376493" cy="584775"/>
          </a:xfrm>
          <a:prstGeom prst="rect">
            <a:avLst/>
          </a:prstGeom>
          <a:noFill/>
        </p:spPr>
        <p:txBody>
          <a:bodyPr wrap="square" rtlCol="0">
            <a:spAutoFit/>
          </a:bodyPr>
          <a:lstStyle/>
          <a:p>
            <a:r>
              <a:rPr lang="nl-NL" sz="3200" b="1" dirty="0">
                <a:solidFill>
                  <a:srgbClr val="264CFF"/>
                </a:solidFill>
              </a:rPr>
              <a:t>... je je betaalpas kwijt bent</a:t>
            </a:r>
          </a:p>
        </p:txBody>
      </p:sp>
      <p:cxnSp>
        <p:nvCxnSpPr>
          <p:cNvPr id="19" name="Straight Connector 18">
            <a:extLst>
              <a:ext uri="{FF2B5EF4-FFF2-40B4-BE49-F238E27FC236}">
                <a16:creationId xmlns:a16="http://schemas.microsoft.com/office/drawing/2014/main" id="{15A19D80-EE00-E646-B804-28BB9CD5B135}"/>
              </a:ext>
            </a:extLst>
          </p:cNvPr>
          <p:cNvCxnSpPr>
            <a:cxnSpLocks/>
            <a:stCxn id="18" idx="0"/>
            <a:endCxn id="18" idx="1"/>
          </p:cNvCxnSpPr>
          <p:nvPr/>
        </p:nvCxnSpPr>
        <p:spPr>
          <a:xfrm flipH="1">
            <a:off x="-3638" y="2380835"/>
            <a:ext cx="12187398" cy="12899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Tijdelijke aanduiding voor inhoud 15">
            <a:extLst>
              <a:ext uri="{FF2B5EF4-FFF2-40B4-BE49-F238E27FC236}">
                <a16:creationId xmlns:a16="http://schemas.microsoft.com/office/drawing/2014/main" id="{82476BCF-20CA-A24C-B629-52DDB6D07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9784" y="2200235"/>
            <a:ext cx="8585197" cy="4127499"/>
          </a:xfrm>
          <a:prstGeom prst="rect">
            <a:avLst/>
          </a:prstGeom>
        </p:spPr>
      </p:pic>
    </p:spTree>
    <p:extLst>
      <p:ext uri="{BB962C8B-B14F-4D97-AF65-F5344CB8AC3E}">
        <p14:creationId xmlns:p14="http://schemas.microsoft.com/office/powerpoint/2010/main" val="403089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a:extLst>
              <a:ext uri="{FF2B5EF4-FFF2-40B4-BE49-F238E27FC236}">
                <a16:creationId xmlns:a16="http://schemas.microsoft.com/office/drawing/2014/main" id="{1C4633D4-E5AF-494D-9112-CB215D5934E9}"/>
              </a:ext>
            </a:extLst>
          </p:cNvPr>
          <p:cNvSpPr/>
          <p:nvPr/>
        </p:nvSpPr>
        <p:spPr>
          <a:xfrm rot="10800000" flipV="1">
            <a:off x="-3638" y="2380835"/>
            <a:ext cx="12187399" cy="4477165"/>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83762"/>
              <a:gd name="connsiteY0" fmla="*/ 0 h 6080333"/>
              <a:gd name="connsiteX1" fmla="*/ 12183762 w 12183762"/>
              <a:gd name="connsiteY1" fmla="*/ 1293341 h 6080333"/>
              <a:gd name="connsiteX2" fmla="*/ 11966368 w 12183762"/>
              <a:gd name="connsiteY2" fmla="*/ 3907148 h 6080333"/>
              <a:gd name="connsiteX3" fmla="*/ 0 w 12183762"/>
              <a:gd name="connsiteY3" fmla="*/ 6080333 h 6080333"/>
              <a:gd name="connsiteX4" fmla="*/ 0 w 12183762"/>
              <a:gd name="connsiteY4" fmla="*/ 0 h 6080333"/>
              <a:gd name="connsiteX0" fmla="*/ 0 w 12183762"/>
              <a:gd name="connsiteY0" fmla="*/ 0 h 6080333"/>
              <a:gd name="connsiteX1" fmla="*/ 12183762 w 12183762"/>
              <a:gd name="connsiteY1" fmla="*/ 1293341 h 6080333"/>
              <a:gd name="connsiteX2" fmla="*/ 12180123 w 12183762"/>
              <a:gd name="connsiteY2" fmla="*/ 4477163 h 6080333"/>
              <a:gd name="connsiteX3" fmla="*/ 0 w 12183762"/>
              <a:gd name="connsiteY3" fmla="*/ 6080333 h 6080333"/>
              <a:gd name="connsiteX4" fmla="*/ 0 w 12183762"/>
              <a:gd name="connsiteY4" fmla="*/ 0 h 6080333"/>
              <a:gd name="connsiteX0" fmla="*/ 0 w 12183762"/>
              <a:gd name="connsiteY0" fmla="*/ 0 h 4477163"/>
              <a:gd name="connsiteX1" fmla="*/ 12183762 w 12183762"/>
              <a:gd name="connsiteY1" fmla="*/ 1293341 h 4477163"/>
              <a:gd name="connsiteX2" fmla="*/ 12180123 w 12183762"/>
              <a:gd name="connsiteY2" fmla="*/ 4477163 h 4477163"/>
              <a:gd name="connsiteX3" fmla="*/ 83127 w 12183762"/>
              <a:gd name="connsiteY3" fmla="*/ 3254006 h 4477163"/>
              <a:gd name="connsiteX4" fmla="*/ 0 w 12183762"/>
              <a:gd name="connsiteY4" fmla="*/ 0 h 4477163"/>
              <a:gd name="connsiteX0" fmla="*/ 1 w 12183763"/>
              <a:gd name="connsiteY0" fmla="*/ 0 h 4489039"/>
              <a:gd name="connsiteX1" fmla="*/ 12183763 w 12183763"/>
              <a:gd name="connsiteY1" fmla="*/ 1293341 h 4489039"/>
              <a:gd name="connsiteX2" fmla="*/ 12180124 w 12183763"/>
              <a:gd name="connsiteY2" fmla="*/ 4477163 h 4489039"/>
              <a:gd name="connsiteX3" fmla="*/ 0 w 12183763"/>
              <a:gd name="connsiteY3" fmla="*/ 4489039 h 4489039"/>
              <a:gd name="connsiteX4" fmla="*/ 1 w 12183763"/>
              <a:gd name="connsiteY4" fmla="*/ 0 h 448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3763" h="4489039">
                <a:moveTo>
                  <a:pt x="1" y="0"/>
                </a:moveTo>
                <a:lnTo>
                  <a:pt x="12183763" y="1293341"/>
                </a:lnTo>
                <a:lnTo>
                  <a:pt x="12180124" y="4477163"/>
                </a:lnTo>
                <a:lnTo>
                  <a:pt x="0" y="4489039"/>
                </a:lnTo>
                <a:cubicBezTo>
                  <a:pt x="0" y="2992693"/>
                  <a:pt x="1" y="1496346"/>
                  <a:pt x="1" y="0"/>
                </a:cubicBezTo>
                <a:close/>
              </a:path>
            </a:pathLst>
          </a:custGeom>
          <a:solidFill>
            <a:srgbClr val="9CF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5" name="Graphic 4">
            <a:extLst>
              <a:ext uri="{FF2B5EF4-FFF2-40B4-BE49-F238E27FC236}">
                <a16:creationId xmlns:a16="http://schemas.microsoft.com/office/drawing/2014/main" id="{24F3F7FC-86A8-D945-B46E-3A846143C00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1407" r="144" b="65487"/>
          <a:stretch/>
        </p:blipFill>
        <p:spPr>
          <a:xfrm>
            <a:off x="8238" y="4887441"/>
            <a:ext cx="5376494" cy="1970559"/>
          </a:xfrm>
          <a:prstGeom prst="rect">
            <a:avLst/>
          </a:prstGeom>
        </p:spPr>
      </p:pic>
      <p:sp>
        <p:nvSpPr>
          <p:cNvPr id="14" name="Tekstvak 4">
            <a:extLst>
              <a:ext uri="{FF2B5EF4-FFF2-40B4-BE49-F238E27FC236}">
                <a16:creationId xmlns:a16="http://schemas.microsoft.com/office/drawing/2014/main" id="{60F8EAA0-EE00-D745-A07D-76A94F326FBE}"/>
              </a:ext>
            </a:extLst>
          </p:cNvPr>
          <p:cNvSpPr txBox="1"/>
          <p:nvPr/>
        </p:nvSpPr>
        <p:spPr>
          <a:xfrm>
            <a:off x="731998" y="428355"/>
            <a:ext cx="3145161" cy="584775"/>
          </a:xfrm>
          <a:prstGeom prst="rect">
            <a:avLst/>
          </a:prstGeom>
          <a:noFill/>
        </p:spPr>
        <p:txBody>
          <a:bodyPr wrap="square" rtlCol="0">
            <a:spAutoFit/>
          </a:bodyPr>
          <a:lstStyle/>
          <a:p>
            <a:r>
              <a:rPr lang="nl-NL" sz="3200" b="1" dirty="0"/>
              <a:t>Wat doe je als...</a:t>
            </a:r>
          </a:p>
        </p:txBody>
      </p:sp>
      <p:sp>
        <p:nvSpPr>
          <p:cNvPr id="15" name="Tekstvak 4">
            <a:extLst>
              <a:ext uri="{FF2B5EF4-FFF2-40B4-BE49-F238E27FC236}">
                <a16:creationId xmlns:a16="http://schemas.microsoft.com/office/drawing/2014/main" id="{CC5FAF9B-FC21-E142-9606-98BFBF10B6AD}"/>
              </a:ext>
            </a:extLst>
          </p:cNvPr>
          <p:cNvSpPr txBox="1"/>
          <p:nvPr/>
        </p:nvSpPr>
        <p:spPr>
          <a:xfrm>
            <a:off x="719507" y="1193846"/>
            <a:ext cx="7700098" cy="584775"/>
          </a:xfrm>
          <a:prstGeom prst="rect">
            <a:avLst/>
          </a:prstGeom>
          <a:noFill/>
        </p:spPr>
        <p:txBody>
          <a:bodyPr wrap="square" rtlCol="0">
            <a:spAutoFit/>
          </a:bodyPr>
          <a:lstStyle/>
          <a:p>
            <a:r>
              <a:rPr lang="nl-NL" sz="3200" b="1" dirty="0">
                <a:solidFill>
                  <a:srgbClr val="264CFF"/>
                </a:solidFill>
              </a:rPr>
              <a:t>... je elke maand geld te kort komt</a:t>
            </a:r>
          </a:p>
        </p:txBody>
      </p:sp>
      <p:cxnSp>
        <p:nvCxnSpPr>
          <p:cNvPr id="19" name="Straight Connector 18">
            <a:extLst>
              <a:ext uri="{FF2B5EF4-FFF2-40B4-BE49-F238E27FC236}">
                <a16:creationId xmlns:a16="http://schemas.microsoft.com/office/drawing/2014/main" id="{15A19D80-EE00-E646-B804-28BB9CD5B135}"/>
              </a:ext>
            </a:extLst>
          </p:cNvPr>
          <p:cNvCxnSpPr>
            <a:cxnSpLocks/>
            <a:stCxn id="18" idx="0"/>
            <a:endCxn id="18" idx="1"/>
          </p:cNvCxnSpPr>
          <p:nvPr/>
        </p:nvCxnSpPr>
        <p:spPr>
          <a:xfrm flipH="1">
            <a:off x="-3638" y="2380835"/>
            <a:ext cx="12187398" cy="12899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Afbeelding 13">
            <a:extLst>
              <a:ext uri="{FF2B5EF4-FFF2-40B4-BE49-F238E27FC236}">
                <a16:creationId xmlns:a16="http://schemas.microsoft.com/office/drawing/2014/main" id="{F7D6E526-1FA4-034A-92FC-0F0529FE6C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672" y="2091439"/>
            <a:ext cx="6256887" cy="4171258"/>
          </a:xfrm>
          <a:prstGeom prst="rect">
            <a:avLst/>
          </a:prstGeom>
        </p:spPr>
      </p:pic>
    </p:spTree>
    <p:extLst>
      <p:ext uri="{BB962C8B-B14F-4D97-AF65-F5344CB8AC3E}">
        <p14:creationId xmlns:p14="http://schemas.microsoft.com/office/powerpoint/2010/main" val="250194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a:extLst>
              <a:ext uri="{FF2B5EF4-FFF2-40B4-BE49-F238E27FC236}">
                <a16:creationId xmlns:a16="http://schemas.microsoft.com/office/drawing/2014/main" id="{1C4633D4-E5AF-494D-9112-CB215D5934E9}"/>
              </a:ext>
            </a:extLst>
          </p:cNvPr>
          <p:cNvSpPr/>
          <p:nvPr/>
        </p:nvSpPr>
        <p:spPr>
          <a:xfrm rot="10800000" flipV="1">
            <a:off x="-3638" y="2380835"/>
            <a:ext cx="12187399" cy="4477165"/>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83762"/>
              <a:gd name="connsiteY0" fmla="*/ 0 h 6080333"/>
              <a:gd name="connsiteX1" fmla="*/ 12183762 w 12183762"/>
              <a:gd name="connsiteY1" fmla="*/ 1293341 h 6080333"/>
              <a:gd name="connsiteX2" fmla="*/ 11966368 w 12183762"/>
              <a:gd name="connsiteY2" fmla="*/ 3907148 h 6080333"/>
              <a:gd name="connsiteX3" fmla="*/ 0 w 12183762"/>
              <a:gd name="connsiteY3" fmla="*/ 6080333 h 6080333"/>
              <a:gd name="connsiteX4" fmla="*/ 0 w 12183762"/>
              <a:gd name="connsiteY4" fmla="*/ 0 h 6080333"/>
              <a:gd name="connsiteX0" fmla="*/ 0 w 12183762"/>
              <a:gd name="connsiteY0" fmla="*/ 0 h 6080333"/>
              <a:gd name="connsiteX1" fmla="*/ 12183762 w 12183762"/>
              <a:gd name="connsiteY1" fmla="*/ 1293341 h 6080333"/>
              <a:gd name="connsiteX2" fmla="*/ 12180123 w 12183762"/>
              <a:gd name="connsiteY2" fmla="*/ 4477163 h 6080333"/>
              <a:gd name="connsiteX3" fmla="*/ 0 w 12183762"/>
              <a:gd name="connsiteY3" fmla="*/ 6080333 h 6080333"/>
              <a:gd name="connsiteX4" fmla="*/ 0 w 12183762"/>
              <a:gd name="connsiteY4" fmla="*/ 0 h 6080333"/>
              <a:gd name="connsiteX0" fmla="*/ 0 w 12183762"/>
              <a:gd name="connsiteY0" fmla="*/ 0 h 4477163"/>
              <a:gd name="connsiteX1" fmla="*/ 12183762 w 12183762"/>
              <a:gd name="connsiteY1" fmla="*/ 1293341 h 4477163"/>
              <a:gd name="connsiteX2" fmla="*/ 12180123 w 12183762"/>
              <a:gd name="connsiteY2" fmla="*/ 4477163 h 4477163"/>
              <a:gd name="connsiteX3" fmla="*/ 83127 w 12183762"/>
              <a:gd name="connsiteY3" fmla="*/ 3254006 h 4477163"/>
              <a:gd name="connsiteX4" fmla="*/ 0 w 12183762"/>
              <a:gd name="connsiteY4" fmla="*/ 0 h 4477163"/>
              <a:gd name="connsiteX0" fmla="*/ 1 w 12183763"/>
              <a:gd name="connsiteY0" fmla="*/ 0 h 4489039"/>
              <a:gd name="connsiteX1" fmla="*/ 12183763 w 12183763"/>
              <a:gd name="connsiteY1" fmla="*/ 1293341 h 4489039"/>
              <a:gd name="connsiteX2" fmla="*/ 12180124 w 12183763"/>
              <a:gd name="connsiteY2" fmla="*/ 4477163 h 4489039"/>
              <a:gd name="connsiteX3" fmla="*/ 0 w 12183763"/>
              <a:gd name="connsiteY3" fmla="*/ 4489039 h 4489039"/>
              <a:gd name="connsiteX4" fmla="*/ 1 w 12183763"/>
              <a:gd name="connsiteY4" fmla="*/ 0 h 448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3763" h="4489039">
                <a:moveTo>
                  <a:pt x="1" y="0"/>
                </a:moveTo>
                <a:lnTo>
                  <a:pt x="12183763" y="1293341"/>
                </a:lnTo>
                <a:lnTo>
                  <a:pt x="12180124" y="4477163"/>
                </a:lnTo>
                <a:lnTo>
                  <a:pt x="0" y="4489039"/>
                </a:lnTo>
                <a:cubicBezTo>
                  <a:pt x="0" y="2992693"/>
                  <a:pt x="1" y="1496346"/>
                  <a:pt x="1" y="0"/>
                </a:cubicBezTo>
                <a:close/>
              </a:path>
            </a:pathLst>
          </a:custGeom>
          <a:solidFill>
            <a:srgbClr val="02E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9" name="Straight Connector 18">
            <a:extLst>
              <a:ext uri="{FF2B5EF4-FFF2-40B4-BE49-F238E27FC236}">
                <a16:creationId xmlns:a16="http://schemas.microsoft.com/office/drawing/2014/main" id="{15A19D80-EE00-E646-B804-28BB9CD5B135}"/>
              </a:ext>
            </a:extLst>
          </p:cNvPr>
          <p:cNvCxnSpPr>
            <a:cxnSpLocks/>
            <a:stCxn id="18" idx="0"/>
            <a:endCxn id="18" idx="1"/>
          </p:cNvCxnSpPr>
          <p:nvPr/>
        </p:nvCxnSpPr>
        <p:spPr>
          <a:xfrm flipH="1">
            <a:off x="-3638" y="2380835"/>
            <a:ext cx="12187398" cy="12899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Afbeelding 1">
            <a:extLst>
              <a:ext uri="{FF2B5EF4-FFF2-40B4-BE49-F238E27FC236}">
                <a16:creationId xmlns:a16="http://schemas.microsoft.com/office/drawing/2014/main" id="{6C11A76E-9127-7844-A443-E08BDC5F649E}"/>
              </a:ext>
            </a:extLst>
          </p:cNvPr>
          <p:cNvPicPr>
            <a:picLocks noChangeAspect="1"/>
          </p:cNvPicPr>
          <p:nvPr/>
        </p:nvPicPr>
        <p:blipFill rotWithShape="1">
          <a:blip r:embed="rId2"/>
          <a:srcRect l="17618" t="-7368" r="-4660" b="68270"/>
          <a:stretch/>
        </p:blipFill>
        <p:spPr>
          <a:xfrm>
            <a:off x="-1" y="4432031"/>
            <a:ext cx="5754757" cy="2425969"/>
          </a:xfrm>
          <a:prstGeom prst="rect">
            <a:avLst/>
          </a:prstGeom>
        </p:spPr>
      </p:pic>
      <p:pic>
        <p:nvPicPr>
          <p:cNvPr id="10" name="Afbeelding 4">
            <a:extLst>
              <a:ext uri="{FF2B5EF4-FFF2-40B4-BE49-F238E27FC236}">
                <a16:creationId xmlns:a16="http://schemas.microsoft.com/office/drawing/2014/main" id="{5BA45A18-0C89-0A41-BE91-FCF94506F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082" y="2105573"/>
            <a:ext cx="8336478" cy="4157124"/>
          </a:xfrm>
          <a:prstGeom prst="rect">
            <a:avLst/>
          </a:prstGeom>
        </p:spPr>
      </p:pic>
      <p:sp>
        <p:nvSpPr>
          <p:cNvPr id="14" name="Tekstvak 4">
            <a:extLst>
              <a:ext uri="{FF2B5EF4-FFF2-40B4-BE49-F238E27FC236}">
                <a16:creationId xmlns:a16="http://schemas.microsoft.com/office/drawing/2014/main" id="{60F8EAA0-EE00-D745-A07D-76A94F326FBE}"/>
              </a:ext>
            </a:extLst>
          </p:cNvPr>
          <p:cNvSpPr txBox="1"/>
          <p:nvPr/>
        </p:nvSpPr>
        <p:spPr>
          <a:xfrm>
            <a:off x="731998" y="428355"/>
            <a:ext cx="3145161" cy="584775"/>
          </a:xfrm>
          <a:prstGeom prst="rect">
            <a:avLst/>
          </a:prstGeom>
          <a:noFill/>
        </p:spPr>
        <p:txBody>
          <a:bodyPr wrap="square" rtlCol="0">
            <a:spAutoFit/>
          </a:bodyPr>
          <a:lstStyle/>
          <a:p>
            <a:r>
              <a:rPr lang="nl-NL" sz="3200" b="1" dirty="0"/>
              <a:t>Wat doe je als...</a:t>
            </a:r>
          </a:p>
        </p:txBody>
      </p:sp>
      <p:sp>
        <p:nvSpPr>
          <p:cNvPr id="15" name="Tekstvak 4">
            <a:extLst>
              <a:ext uri="{FF2B5EF4-FFF2-40B4-BE49-F238E27FC236}">
                <a16:creationId xmlns:a16="http://schemas.microsoft.com/office/drawing/2014/main" id="{CC5FAF9B-FC21-E142-9606-98BFBF10B6AD}"/>
              </a:ext>
            </a:extLst>
          </p:cNvPr>
          <p:cNvSpPr txBox="1"/>
          <p:nvPr/>
        </p:nvSpPr>
        <p:spPr>
          <a:xfrm>
            <a:off x="719506" y="1193846"/>
            <a:ext cx="11132067" cy="584775"/>
          </a:xfrm>
          <a:prstGeom prst="rect">
            <a:avLst/>
          </a:prstGeom>
          <a:noFill/>
        </p:spPr>
        <p:txBody>
          <a:bodyPr wrap="square" rtlCol="0">
            <a:spAutoFit/>
          </a:bodyPr>
          <a:lstStyle/>
          <a:p>
            <a:r>
              <a:rPr lang="nl-NL" sz="3200" b="1" dirty="0">
                <a:solidFill>
                  <a:srgbClr val="264CFF"/>
                </a:solidFill>
              </a:rPr>
              <a:t>... je elke maand wat geld over houdt en een businessidee hebt.</a:t>
            </a:r>
          </a:p>
        </p:txBody>
      </p:sp>
    </p:spTree>
    <p:extLst>
      <p:ext uri="{BB962C8B-B14F-4D97-AF65-F5344CB8AC3E}">
        <p14:creationId xmlns:p14="http://schemas.microsoft.com/office/powerpoint/2010/main" val="427918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a:extLst>
              <a:ext uri="{FF2B5EF4-FFF2-40B4-BE49-F238E27FC236}">
                <a16:creationId xmlns:a16="http://schemas.microsoft.com/office/drawing/2014/main" id="{1C4633D4-E5AF-494D-9112-CB215D5934E9}"/>
              </a:ext>
            </a:extLst>
          </p:cNvPr>
          <p:cNvSpPr/>
          <p:nvPr/>
        </p:nvSpPr>
        <p:spPr>
          <a:xfrm rot="10800000" flipV="1">
            <a:off x="-3638" y="2380835"/>
            <a:ext cx="12187399" cy="4477165"/>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83762"/>
              <a:gd name="connsiteY0" fmla="*/ 0 h 6080333"/>
              <a:gd name="connsiteX1" fmla="*/ 12183762 w 12183762"/>
              <a:gd name="connsiteY1" fmla="*/ 1293341 h 6080333"/>
              <a:gd name="connsiteX2" fmla="*/ 11966368 w 12183762"/>
              <a:gd name="connsiteY2" fmla="*/ 3907148 h 6080333"/>
              <a:gd name="connsiteX3" fmla="*/ 0 w 12183762"/>
              <a:gd name="connsiteY3" fmla="*/ 6080333 h 6080333"/>
              <a:gd name="connsiteX4" fmla="*/ 0 w 12183762"/>
              <a:gd name="connsiteY4" fmla="*/ 0 h 6080333"/>
              <a:gd name="connsiteX0" fmla="*/ 0 w 12183762"/>
              <a:gd name="connsiteY0" fmla="*/ 0 h 6080333"/>
              <a:gd name="connsiteX1" fmla="*/ 12183762 w 12183762"/>
              <a:gd name="connsiteY1" fmla="*/ 1293341 h 6080333"/>
              <a:gd name="connsiteX2" fmla="*/ 12180123 w 12183762"/>
              <a:gd name="connsiteY2" fmla="*/ 4477163 h 6080333"/>
              <a:gd name="connsiteX3" fmla="*/ 0 w 12183762"/>
              <a:gd name="connsiteY3" fmla="*/ 6080333 h 6080333"/>
              <a:gd name="connsiteX4" fmla="*/ 0 w 12183762"/>
              <a:gd name="connsiteY4" fmla="*/ 0 h 6080333"/>
              <a:gd name="connsiteX0" fmla="*/ 0 w 12183762"/>
              <a:gd name="connsiteY0" fmla="*/ 0 h 4477163"/>
              <a:gd name="connsiteX1" fmla="*/ 12183762 w 12183762"/>
              <a:gd name="connsiteY1" fmla="*/ 1293341 h 4477163"/>
              <a:gd name="connsiteX2" fmla="*/ 12180123 w 12183762"/>
              <a:gd name="connsiteY2" fmla="*/ 4477163 h 4477163"/>
              <a:gd name="connsiteX3" fmla="*/ 83127 w 12183762"/>
              <a:gd name="connsiteY3" fmla="*/ 3254006 h 4477163"/>
              <a:gd name="connsiteX4" fmla="*/ 0 w 12183762"/>
              <a:gd name="connsiteY4" fmla="*/ 0 h 4477163"/>
              <a:gd name="connsiteX0" fmla="*/ 1 w 12183763"/>
              <a:gd name="connsiteY0" fmla="*/ 0 h 4489039"/>
              <a:gd name="connsiteX1" fmla="*/ 12183763 w 12183763"/>
              <a:gd name="connsiteY1" fmla="*/ 1293341 h 4489039"/>
              <a:gd name="connsiteX2" fmla="*/ 12180124 w 12183763"/>
              <a:gd name="connsiteY2" fmla="*/ 4477163 h 4489039"/>
              <a:gd name="connsiteX3" fmla="*/ 0 w 12183763"/>
              <a:gd name="connsiteY3" fmla="*/ 4489039 h 4489039"/>
              <a:gd name="connsiteX4" fmla="*/ 1 w 12183763"/>
              <a:gd name="connsiteY4" fmla="*/ 0 h 448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3763" h="4489039">
                <a:moveTo>
                  <a:pt x="1" y="0"/>
                </a:moveTo>
                <a:lnTo>
                  <a:pt x="12183763" y="1293341"/>
                </a:lnTo>
                <a:lnTo>
                  <a:pt x="12180124" y="4477163"/>
                </a:lnTo>
                <a:lnTo>
                  <a:pt x="0" y="4489039"/>
                </a:lnTo>
                <a:cubicBezTo>
                  <a:pt x="0" y="2992693"/>
                  <a:pt x="1" y="1496346"/>
                  <a:pt x="1" y="0"/>
                </a:cubicBezTo>
                <a:close/>
              </a:path>
            </a:pathLst>
          </a:custGeom>
          <a:solidFill>
            <a:srgbClr val="91D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5" name="Graphic 4">
            <a:extLst>
              <a:ext uri="{FF2B5EF4-FFF2-40B4-BE49-F238E27FC236}">
                <a16:creationId xmlns:a16="http://schemas.microsoft.com/office/drawing/2014/main" id="{24F3F7FC-86A8-D945-B46E-3A846143C00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1407" r="144" b="65487"/>
          <a:stretch/>
        </p:blipFill>
        <p:spPr>
          <a:xfrm>
            <a:off x="8238" y="4887441"/>
            <a:ext cx="5376494" cy="1970559"/>
          </a:xfrm>
          <a:prstGeom prst="rect">
            <a:avLst/>
          </a:prstGeom>
        </p:spPr>
      </p:pic>
      <p:sp>
        <p:nvSpPr>
          <p:cNvPr id="14" name="Tekstvak 4">
            <a:extLst>
              <a:ext uri="{FF2B5EF4-FFF2-40B4-BE49-F238E27FC236}">
                <a16:creationId xmlns:a16="http://schemas.microsoft.com/office/drawing/2014/main" id="{60F8EAA0-EE00-D745-A07D-76A94F326FBE}"/>
              </a:ext>
            </a:extLst>
          </p:cNvPr>
          <p:cNvSpPr txBox="1"/>
          <p:nvPr/>
        </p:nvSpPr>
        <p:spPr>
          <a:xfrm>
            <a:off x="731998" y="428355"/>
            <a:ext cx="3145161" cy="584775"/>
          </a:xfrm>
          <a:prstGeom prst="rect">
            <a:avLst/>
          </a:prstGeom>
          <a:noFill/>
        </p:spPr>
        <p:txBody>
          <a:bodyPr wrap="square" rtlCol="0">
            <a:spAutoFit/>
          </a:bodyPr>
          <a:lstStyle/>
          <a:p>
            <a:r>
              <a:rPr lang="nl-NL" sz="3200" b="1" dirty="0"/>
              <a:t>Wat doe je als...</a:t>
            </a:r>
          </a:p>
        </p:txBody>
      </p:sp>
      <p:sp>
        <p:nvSpPr>
          <p:cNvPr id="15" name="Tekstvak 4">
            <a:extLst>
              <a:ext uri="{FF2B5EF4-FFF2-40B4-BE49-F238E27FC236}">
                <a16:creationId xmlns:a16="http://schemas.microsoft.com/office/drawing/2014/main" id="{CC5FAF9B-FC21-E142-9606-98BFBF10B6AD}"/>
              </a:ext>
            </a:extLst>
          </p:cNvPr>
          <p:cNvSpPr txBox="1"/>
          <p:nvPr/>
        </p:nvSpPr>
        <p:spPr>
          <a:xfrm>
            <a:off x="719507" y="1193846"/>
            <a:ext cx="10597677" cy="1077218"/>
          </a:xfrm>
          <a:prstGeom prst="rect">
            <a:avLst/>
          </a:prstGeom>
          <a:noFill/>
        </p:spPr>
        <p:txBody>
          <a:bodyPr wrap="square" rtlCol="0">
            <a:spAutoFit/>
          </a:bodyPr>
          <a:lstStyle/>
          <a:p>
            <a:r>
              <a:rPr lang="nl-NL" sz="3200" b="1" dirty="0">
                <a:solidFill>
                  <a:srgbClr val="264CFF"/>
                </a:solidFill>
              </a:rPr>
              <a:t>... je een aantrekkelijke onbekende dm krijgt. </a:t>
            </a:r>
            <a:br>
              <a:rPr lang="nl-NL" sz="3200" b="1" dirty="0">
                <a:solidFill>
                  <a:srgbClr val="264CFF"/>
                </a:solidFill>
              </a:rPr>
            </a:br>
            <a:r>
              <a:rPr lang="nl-NL" sz="3200" b="1" dirty="0">
                <a:solidFill>
                  <a:srgbClr val="264CFF"/>
                </a:solidFill>
              </a:rPr>
              <a:t>Je zit krap en kunt snel geld verdienen</a:t>
            </a:r>
          </a:p>
        </p:txBody>
      </p:sp>
      <p:cxnSp>
        <p:nvCxnSpPr>
          <p:cNvPr id="19" name="Straight Connector 18">
            <a:extLst>
              <a:ext uri="{FF2B5EF4-FFF2-40B4-BE49-F238E27FC236}">
                <a16:creationId xmlns:a16="http://schemas.microsoft.com/office/drawing/2014/main" id="{15A19D80-EE00-E646-B804-28BB9CD5B135}"/>
              </a:ext>
            </a:extLst>
          </p:cNvPr>
          <p:cNvCxnSpPr>
            <a:cxnSpLocks/>
            <a:stCxn id="18" idx="0"/>
            <a:endCxn id="18" idx="1"/>
          </p:cNvCxnSpPr>
          <p:nvPr/>
        </p:nvCxnSpPr>
        <p:spPr>
          <a:xfrm flipH="1">
            <a:off x="-3638" y="2380835"/>
            <a:ext cx="12187398" cy="12899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Tijdelijke aanduiding voor inhoud 9">
            <a:extLst>
              <a:ext uri="{FF2B5EF4-FFF2-40B4-BE49-F238E27FC236}">
                <a16:creationId xmlns:a16="http://schemas.microsoft.com/office/drawing/2014/main" id="{513AE287-F051-9243-8296-D2A514DDE8D8}"/>
              </a:ext>
            </a:extLst>
          </p:cNvPr>
          <p:cNvPicPr>
            <a:picLocks noChangeAspect="1"/>
          </p:cNvPicPr>
          <p:nvPr/>
        </p:nvPicPr>
        <p:blipFill rotWithShape="1">
          <a:blip r:embed="rId5">
            <a:extLst>
              <a:ext uri="{28A0092B-C50C-407E-A947-70E740481C1C}">
                <a14:useLocalDpi xmlns:a14="http://schemas.microsoft.com/office/drawing/2010/main" val="0"/>
              </a:ext>
            </a:extLst>
          </a:blip>
          <a:srcRect l="-610" t="24271" r="40546" b="-1077"/>
          <a:stretch/>
        </p:blipFill>
        <p:spPr>
          <a:xfrm>
            <a:off x="6332169" y="2475447"/>
            <a:ext cx="5174620" cy="3722000"/>
          </a:xfrm>
          <a:prstGeom prst="rect">
            <a:avLst/>
          </a:prstGeom>
        </p:spPr>
      </p:pic>
      <p:pic>
        <p:nvPicPr>
          <p:cNvPr id="9" name="Afbeelding 11">
            <a:extLst>
              <a:ext uri="{FF2B5EF4-FFF2-40B4-BE49-F238E27FC236}">
                <a16:creationId xmlns:a16="http://schemas.microsoft.com/office/drawing/2014/main" id="{A0832D3D-0C57-C447-B4F9-3A03DB156E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3797" y="3751207"/>
            <a:ext cx="4327908" cy="2434448"/>
          </a:xfrm>
          <a:prstGeom prst="rect">
            <a:avLst/>
          </a:prstGeom>
        </p:spPr>
      </p:pic>
    </p:spTree>
    <p:extLst>
      <p:ext uri="{BB962C8B-B14F-4D97-AF65-F5344CB8AC3E}">
        <p14:creationId xmlns:p14="http://schemas.microsoft.com/office/powerpoint/2010/main" val="179322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a:extLst>
              <a:ext uri="{FF2B5EF4-FFF2-40B4-BE49-F238E27FC236}">
                <a16:creationId xmlns:a16="http://schemas.microsoft.com/office/drawing/2014/main" id="{1C4633D4-E5AF-494D-9112-CB215D5934E9}"/>
              </a:ext>
            </a:extLst>
          </p:cNvPr>
          <p:cNvSpPr/>
          <p:nvPr/>
        </p:nvSpPr>
        <p:spPr>
          <a:xfrm rot="10800000" flipV="1">
            <a:off x="-3638" y="2380835"/>
            <a:ext cx="12187399" cy="4477165"/>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83762"/>
              <a:gd name="connsiteY0" fmla="*/ 0 h 6080333"/>
              <a:gd name="connsiteX1" fmla="*/ 12183762 w 12183762"/>
              <a:gd name="connsiteY1" fmla="*/ 1293341 h 6080333"/>
              <a:gd name="connsiteX2" fmla="*/ 11966368 w 12183762"/>
              <a:gd name="connsiteY2" fmla="*/ 3907148 h 6080333"/>
              <a:gd name="connsiteX3" fmla="*/ 0 w 12183762"/>
              <a:gd name="connsiteY3" fmla="*/ 6080333 h 6080333"/>
              <a:gd name="connsiteX4" fmla="*/ 0 w 12183762"/>
              <a:gd name="connsiteY4" fmla="*/ 0 h 6080333"/>
              <a:gd name="connsiteX0" fmla="*/ 0 w 12183762"/>
              <a:gd name="connsiteY0" fmla="*/ 0 h 6080333"/>
              <a:gd name="connsiteX1" fmla="*/ 12183762 w 12183762"/>
              <a:gd name="connsiteY1" fmla="*/ 1293341 h 6080333"/>
              <a:gd name="connsiteX2" fmla="*/ 12180123 w 12183762"/>
              <a:gd name="connsiteY2" fmla="*/ 4477163 h 6080333"/>
              <a:gd name="connsiteX3" fmla="*/ 0 w 12183762"/>
              <a:gd name="connsiteY3" fmla="*/ 6080333 h 6080333"/>
              <a:gd name="connsiteX4" fmla="*/ 0 w 12183762"/>
              <a:gd name="connsiteY4" fmla="*/ 0 h 6080333"/>
              <a:gd name="connsiteX0" fmla="*/ 0 w 12183762"/>
              <a:gd name="connsiteY0" fmla="*/ 0 h 4477163"/>
              <a:gd name="connsiteX1" fmla="*/ 12183762 w 12183762"/>
              <a:gd name="connsiteY1" fmla="*/ 1293341 h 4477163"/>
              <a:gd name="connsiteX2" fmla="*/ 12180123 w 12183762"/>
              <a:gd name="connsiteY2" fmla="*/ 4477163 h 4477163"/>
              <a:gd name="connsiteX3" fmla="*/ 83127 w 12183762"/>
              <a:gd name="connsiteY3" fmla="*/ 3254006 h 4477163"/>
              <a:gd name="connsiteX4" fmla="*/ 0 w 12183762"/>
              <a:gd name="connsiteY4" fmla="*/ 0 h 4477163"/>
              <a:gd name="connsiteX0" fmla="*/ 1 w 12183763"/>
              <a:gd name="connsiteY0" fmla="*/ 0 h 4489039"/>
              <a:gd name="connsiteX1" fmla="*/ 12183763 w 12183763"/>
              <a:gd name="connsiteY1" fmla="*/ 1293341 h 4489039"/>
              <a:gd name="connsiteX2" fmla="*/ 12180124 w 12183763"/>
              <a:gd name="connsiteY2" fmla="*/ 4477163 h 4489039"/>
              <a:gd name="connsiteX3" fmla="*/ 0 w 12183763"/>
              <a:gd name="connsiteY3" fmla="*/ 4489039 h 4489039"/>
              <a:gd name="connsiteX4" fmla="*/ 1 w 12183763"/>
              <a:gd name="connsiteY4" fmla="*/ 0 h 448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3763" h="4489039">
                <a:moveTo>
                  <a:pt x="1" y="0"/>
                </a:moveTo>
                <a:lnTo>
                  <a:pt x="12183763" y="1293341"/>
                </a:lnTo>
                <a:lnTo>
                  <a:pt x="12180124" y="4477163"/>
                </a:lnTo>
                <a:lnTo>
                  <a:pt x="0" y="4489039"/>
                </a:lnTo>
                <a:cubicBezTo>
                  <a:pt x="0" y="2992693"/>
                  <a:pt x="1" y="1496346"/>
                  <a:pt x="1" y="0"/>
                </a:cubicBezTo>
                <a:close/>
              </a:path>
            </a:pathLst>
          </a:custGeom>
          <a:solidFill>
            <a:srgbClr val="9CF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5" name="Graphic 4">
            <a:extLst>
              <a:ext uri="{FF2B5EF4-FFF2-40B4-BE49-F238E27FC236}">
                <a16:creationId xmlns:a16="http://schemas.microsoft.com/office/drawing/2014/main" id="{24F3F7FC-86A8-D945-B46E-3A846143C00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1407" r="144" b="65487"/>
          <a:stretch/>
        </p:blipFill>
        <p:spPr>
          <a:xfrm>
            <a:off x="8238" y="4887441"/>
            <a:ext cx="5376494" cy="1970559"/>
          </a:xfrm>
          <a:prstGeom prst="rect">
            <a:avLst/>
          </a:prstGeom>
        </p:spPr>
      </p:pic>
      <p:sp>
        <p:nvSpPr>
          <p:cNvPr id="14" name="Tekstvak 4">
            <a:extLst>
              <a:ext uri="{FF2B5EF4-FFF2-40B4-BE49-F238E27FC236}">
                <a16:creationId xmlns:a16="http://schemas.microsoft.com/office/drawing/2014/main" id="{60F8EAA0-EE00-D745-A07D-76A94F326FBE}"/>
              </a:ext>
            </a:extLst>
          </p:cNvPr>
          <p:cNvSpPr txBox="1"/>
          <p:nvPr/>
        </p:nvSpPr>
        <p:spPr>
          <a:xfrm>
            <a:off x="731998" y="428355"/>
            <a:ext cx="3145161" cy="584775"/>
          </a:xfrm>
          <a:prstGeom prst="rect">
            <a:avLst/>
          </a:prstGeom>
          <a:noFill/>
        </p:spPr>
        <p:txBody>
          <a:bodyPr wrap="square" rtlCol="0">
            <a:spAutoFit/>
          </a:bodyPr>
          <a:lstStyle/>
          <a:p>
            <a:r>
              <a:rPr lang="nl-NL" sz="3200" b="1" dirty="0"/>
              <a:t>Wat doe je als...</a:t>
            </a:r>
          </a:p>
        </p:txBody>
      </p:sp>
      <p:sp>
        <p:nvSpPr>
          <p:cNvPr id="15" name="Tekstvak 4">
            <a:extLst>
              <a:ext uri="{FF2B5EF4-FFF2-40B4-BE49-F238E27FC236}">
                <a16:creationId xmlns:a16="http://schemas.microsoft.com/office/drawing/2014/main" id="{CC5FAF9B-FC21-E142-9606-98BFBF10B6AD}"/>
              </a:ext>
            </a:extLst>
          </p:cNvPr>
          <p:cNvSpPr txBox="1"/>
          <p:nvPr/>
        </p:nvSpPr>
        <p:spPr>
          <a:xfrm>
            <a:off x="719507" y="1193846"/>
            <a:ext cx="7700098" cy="584775"/>
          </a:xfrm>
          <a:prstGeom prst="rect">
            <a:avLst/>
          </a:prstGeom>
          <a:noFill/>
        </p:spPr>
        <p:txBody>
          <a:bodyPr wrap="square" rtlCol="0">
            <a:spAutoFit/>
          </a:bodyPr>
          <a:lstStyle/>
          <a:p>
            <a:r>
              <a:rPr lang="nl-NL" sz="3200" b="1" dirty="0">
                <a:solidFill>
                  <a:srgbClr val="264CFF"/>
                </a:solidFill>
              </a:rPr>
              <a:t>... je twijfelt of een mail </a:t>
            </a:r>
            <a:r>
              <a:rPr lang="nl-NL" sz="3200" b="1" dirty="0" err="1">
                <a:solidFill>
                  <a:srgbClr val="264CFF"/>
                </a:solidFill>
              </a:rPr>
              <a:t>phishing</a:t>
            </a:r>
            <a:r>
              <a:rPr lang="nl-NL" sz="3200" b="1" dirty="0">
                <a:solidFill>
                  <a:srgbClr val="264CFF"/>
                </a:solidFill>
              </a:rPr>
              <a:t> is</a:t>
            </a:r>
          </a:p>
        </p:txBody>
      </p:sp>
      <p:cxnSp>
        <p:nvCxnSpPr>
          <p:cNvPr id="19" name="Straight Connector 18">
            <a:extLst>
              <a:ext uri="{FF2B5EF4-FFF2-40B4-BE49-F238E27FC236}">
                <a16:creationId xmlns:a16="http://schemas.microsoft.com/office/drawing/2014/main" id="{15A19D80-EE00-E646-B804-28BB9CD5B135}"/>
              </a:ext>
            </a:extLst>
          </p:cNvPr>
          <p:cNvCxnSpPr>
            <a:cxnSpLocks/>
            <a:stCxn id="18" idx="0"/>
            <a:endCxn id="18" idx="1"/>
          </p:cNvCxnSpPr>
          <p:nvPr/>
        </p:nvCxnSpPr>
        <p:spPr>
          <a:xfrm flipH="1">
            <a:off x="-3638" y="2380835"/>
            <a:ext cx="12187398" cy="12899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Tijdelijke aanduiding voor inhoud 6">
            <a:extLst>
              <a:ext uri="{FF2B5EF4-FFF2-40B4-BE49-F238E27FC236}">
                <a16:creationId xmlns:a16="http://schemas.microsoft.com/office/drawing/2014/main" id="{2CA7EC75-99CB-D744-BD44-8585FA51EF99}"/>
              </a:ext>
            </a:extLst>
          </p:cNvPr>
          <p:cNvPicPr>
            <a:picLocks noChangeAspect="1"/>
          </p:cNvPicPr>
          <p:nvPr/>
        </p:nvPicPr>
        <p:blipFill rotWithShape="1">
          <a:blip r:embed="rId4">
            <a:extLst>
              <a:ext uri="{28A0092B-C50C-407E-A947-70E740481C1C}">
                <a14:useLocalDpi xmlns:a14="http://schemas.microsoft.com/office/drawing/2010/main" val="0"/>
              </a:ext>
            </a:extLst>
          </a:blip>
          <a:srcRect t="13181"/>
          <a:stretch/>
        </p:blipFill>
        <p:spPr>
          <a:xfrm>
            <a:off x="6450663" y="1959337"/>
            <a:ext cx="5043697" cy="4299672"/>
          </a:xfrm>
          <a:prstGeom prst="rect">
            <a:avLst/>
          </a:prstGeom>
        </p:spPr>
      </p:pic>
    </p:spTree>
    <p:extLst>
      <p:ext uri="{BB962C8B-B14F-4D97-AF65-F5344CB8AC3E}">
        <p14:creationId xmlns:p14="http://schemas.microsoft.com/office/powerpoint/2010/main" val="202782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a:extLst>
              <a:ext uri="{FF2B5EF4-FFF2-40B4-BE49-F238E27FC236}">
                <a16:creationId xmlns:a16="http://schemas.microsoft.com/office/drawing/2014/main" id="{1C4633D4-E5AF-494D-9112-CB215D5934E9}"/>
              </a:ext>
            </a:extLst>
          </p:cNvPr>
          <p:cNvSpPr/>
          <p:nvPr/>
        </p:nvSpPr>
        <p:spPr>
          <a:xfrm rot="10800000" flipV="1">
            <a:off x="-3638" y="2380835"/>
            <a:ext cx="12187399" cy="4477165"/>
          </a:xfrm>
          <a:custGeom>
            <a:avLst/>
            <a:gdLst>
              <a:gd name="connsiteX0" fmla="*/ 0 w 12192000"/>
              <a:gd name="connsiteY0" fmla="*/ 0 h 6080333"/>
              <a:gd name="connsiteX1" fmla="*/ 12192000 w 12192000"/>
              <a:gd name="connsiteY1" fmla="*/ 0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120346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92000"/>
              <a:gd name="connsiteY0" fmla="*/ 0 h 6080333"/>
              <a:gd name="connsiteX1" fmla="*/ 12183762 w 12192000"/>
              <a:gd name="connsiteY1" fmla="*/ 1293341 h 6080333"/>
              <a:gd name="connsiteX2" fmla="*/ 12192000 w 12192000"/>
              <a:gd name="connsiteY2" fmla="*/ 6080333 h 6080333"/>
              <a:gd name="connsiteX3" fmla="*/ 0 w 12192000"/>
              <a:gd name="connsiteY3" fmla="*/ 6080333 h 6080333"/>
              <a:gd name="connsiteX4" fmla="*/ 0 w 12192000"/>
              <a:gd name="connsiteY4" fmla="*/ 0 h 6080333"/>
              <a:gd name="connsiteX0" fmla="*/ 0 w 12183762"/>
              <a:gd name="connsiteY0" fmla="*/ 0 h 6080333"/>
              <a:gd name="connsiteX1" fmla="*/ 12183762 w 12183762"/>
              <a:gd name="connsiteY1" fmla="*/ 1293341 h 6080333"/>
              <a:gd name="connsiteX2" fmla="*/ 11966368 w 12183762"/>
              <a:gd name="connsiteY2" fmla="*/ 3907148 h 6080333"/>
              <a:gd name="connsiteX3" fmla="*/ 0 w 12183762"/>
              <a:gd name="connsiteY3" fmla="*/ 6080333 h 6080333"/>
              <a:gd name="connsiteX4" fmla="*/ 0 w 12183762"/>
              <a:gd name="connsiteY4" fmla="*/ 0 h 6080333"/>
              <a:gd name="connsiteX0" fmla="*/ 0 w 12183762"/>
              <a:gd name="connsiteY0" fmla="*/ 0 h 6080333"/>
              <a:gd name="connsiteX1" fmla="*/ 12183762 w 12183762"/>
              <a:gd name="connsiteY1" fmla="*/ 1293341 h 6080333"/>
              <a:gd name="connsiteX2" fmla="*/ 12180123 w 12183762"/>
              <a:gd name="connsiteY2" fmla="*/ 4477163 h 6080333"/>
              <a:gd name="connsiteX3" fmla="*/ 0 w 12183762"/>
              <a:gd name="connsiteY3" fmla="*/ 6080333 h 6080333"/>
              <a:gd name="connsiteX4" fmla="*/ 0 w 12183762"/>
              <a:gd name="connsiteY4" fmla="*/ 0 h 6080333"/>
              <a:gd name="connsiteX0" fmla="*/ 0 w 12183762"/>
              <a:gd name="connsiteY0" fmla="*/ 0 h 4477163"/>
              <a:gd name="connsiteX1" fmla="*/ 12183762 w 12183762"/>
              <a:gd name="connsiteY1" fmla="*/ 1293341 h 4477163"/>
              <a:gd name="connsiteX2" fmla="*/ 12180123 w 12183762"/>
              <a:gd name="connsiteY2" fmla="*/ 4477163 h 4477163"/>
              <a:gd name="connsiteX3" fmla="*/ 83127 w 12183762"/>
              <a:gd name="connsiteY3" fmla="*/ 3254006 h 4477163"/>
              <a:gd name="connsiteX4" fmla="*/ 0 w 12183762"/>
              <a:gd name="connsiteY4" fmla="*/ 0 h 4477163"/>
              <a:gd name="connsiteX0" fmla="*/ 1 w 12183763"/>
              <a:gd name="connsiteY0" fmla="*/ 0 h 4489039"/>
              <a:gd name="connsiteX1" fmla="*/ 12183763 w 12183763"/>
              <a:gd name="connsiteY1" fmla="*/ 1293341 h 4489039"/>
              <a:gd name="connsiteX2" fmla="*/ 12180124 w 12183763"/>
              <a:gd name="connsiteY2" fmla="*/ 4477163 h 4489039"/>
              <a:gd name="connsiteX3" fmla="*/ 0 w 12183763"/>
              <a:gd name="connsiteY3" fmla="*/ 4489039 h 4489039"/>
              <a:gd name="connsiteX4" fmla="*/ 1 w 12183763"/>
              <a:gd name="connsiteY4" fmla="*/ 0 h 448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3763" h="4489039">
                <a:moveTo>
                  <a:pt x="1" y="0"/>
                </a:moveTo>
                <a:lnTo>
                  <a:pt x="12183763" y="1293341"/>
                </a:lnTo>
                <a:lnTo>
                  <a:pt x="12180124" y="4477163"/>
                </a:lnTo>
                <a:lnTo>
                  <a:pt x="0" y="4489039"/>
                </a:lnTo>
                <a:cubicBezTo>
                  <a:pt x="0" y="2992693"/>
                  <a:pt x="1" y="1496346"/>
                  <a:pt x="1" y="0"/>
                </a:cubicBezTo>
                <a:close/>
              </a:path>
            </a:pathLst>
          </a:custGeom>
          <a:solidFill>
            <a:srgbClr val="264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Tekstvak 4">
            <a:extLst>
              <a:ext uri="{FF2B5EF4-FFF2-40B4-BE49-F238E27FC236}">
                <a16:creationId xmlns:a16="http://schemas.microsoft.com/office/drawing/2014/main" id="{60F8EAA0-EE00-D745-A07D-76A94F326FBE}"/>
              </a:ext>
            </a:extLst>
          </p:cNvPr>
          <p:cNvSpPr txBox="1"/>
          <p:nvPr/>
        </p:nvSpPr>
        <p:spPr>
          <a:xfrm>
            <a:off x="731998" y="428355"/>
            <a:ext cx="3145161" cy="584775"/>
          </a:xfrm>
          <a:prstGeom prst="rect">
            <a:avLst/>
          </a:prstGeom>
          <a:noFill/>
        </p:spPr>
        <p:txBody>
          <a:bodyPr wrap="square" rtlCol="0">
            <a:spAutoFit/>
          </a:bodyPr>
          <a:lstStyle/>
          <a:p>
            <a:r>
              <a:rPr lang="nl-NL" sz="3200" b="1" dirty="0"/>
              <a:t>Wat doe je als...</a:t>
            </a:r>
          </a:p>
        </p:txBody>
      </p:sp>
      <p:sp>
        <p:nvSpPr>
          <p:cNvPr id="15" name="Tekstvak 4">
            <a:extLst>
              <a:ext uri="{FF2B5EF4-FFF2-40B4-BE49-F238E27FC236}">
                <a16:creationId xmlns:a16="http://schemas.microsoft.com/office/drawing/2014/main" id="{CC5FAF9B-FC21-E142-9606-98BFBF10B6AD}"/>
              </a:ext>
            </a:extLst>
          </p:cNvPr>
          <p:cNvSpPr txBox="1"/>
          <p:nvPr/>
        </p:nvSpPr>
        <p:spPr>
          <a:xfrm>
            <a:off x="719507" y="1193846"/>
            <a:ext cx="10597677" cy="1077218"/>
          </a:xfrm>
          <a:prstGeom prst="rect">
            <a:avLst/>
          </a:prstGeom>
          <a:noFill/>
        </p:spPr>
        <p:txBody>
          <a:bodyPr wrap="square" rtlCol="0">
            <a:spAutoFit/>
          </a:bodyPr>
          <a:lstStyle/>
          <a:p>
            <a:r>
              <a:rPr lang="nl-NL" sz="3200" b="1" dirty="0">
                <a:solidFill>
                  <a:srgbClr val="264CFF"/>
                </a:solidFill>
              </a:rPr>
              <a:t>... je (te) veel hebt gekocht op krediet of met </a:t>
            </a:r>
            <a:r>
              <a:rPr lang="nl-NL" sz="3200" b="1" dirty="0" err="1">
                <a:solidFill>
                  <a:srgbClr val="264CFF"/>
                </a:solidFill>
              </a:rPr>
              <a:t>afterpay</a:t>
            </a:r>
            <a:r>
              <a:rPr lang="nl-NL" sz="3200" b="1" dirty="0">
                <a:solidFill>
                  <a:srgbClr val="264CFF"/>
                </a:solidFill>
              </a:rPr>
              <a:t> </a:t>
            </a:r>
            <a:br>
              <a:rPr lang="nl-NL" sz="3200" b="1" dirty="0">
                <a:solidFill>
                  <a:srgbClr val="264CFF"/>
                </a:solidFill>
              </a:rPr>
            </a:br>
            <a:r>
              <a:rPr lang="nl-NL" sz="3200" b="1" dirty="0">
                <a:solidFill>
                  <a:srgbClr val="264CFF"/>
                </a:solidFill>
              </a:rPr>
              <a:t>en niet weet hoe je dit moet betalen</a:t>
            </a:r>
          </a:p>
        </p:txBody>
      </p:sp>
      <p:cxnSp>
        <p:nvCxnSpPr>
          <p:cNvPr id="19" name="Straight Connector 18">
            <a:extLst>
              <a:ext uri="{FF2B5EF4-FFF2-40B4-BE49-F238E27FC236}">
                <a16:creationId xmlns:a16="http://schemas.microsoft.com/office/drawing/2014/main" id="{15A19D80-EE00-E646-B804-28BB9CD5B135}"/>
              </a:ext>
            </a:extLst>
          </p:cNvPr>
          <p:cNvCxnSpPr>
            <a:cxnSpLocks/>
            <a:stCxn id="18" idx="0"/>
            <a:endCxn id="18" idx="1"/>
          </p:cNvCxnSpPr>
          <p:nvPr/>
        </p:nvCxnSpPr>
        <p:spPr>
          <a:xfrm flipH="1">
            <a:off x="-3638" y="2380835"/>
            <a:ext cx="12187398" cy="12899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Afbeelding 1">
            <a:extLst>
              <a:ext uri="{FF2B5EF4-FFF2-40B4-BE49-F238E27FC236}">
                <a16:creationId xmlns:a16="http://schemas.microsoft.com/office/drawing/2014/main" id="{FA620777-27C6-2E46-B357-CE1671F1D518}"/>
              </a:ext>
            </a:extLst>
          </p:cNvPr>
          <p:cNvPicPr>
            <a:picLocks noChangeAspect="1"/>
          </p:cNvPicPr>
          <p:nvPr/>
        </p:nvPicPr>
        <p:blipFill rotWithShape="1">
          <a:blip r:embed="rId3"/>
          <a:srcRect l="17618" t="-7368" r="-4660" b="68270"/>
          <a:stretch/>
        </p:blipFill>
        <p:spPr>
          <a:xfrm>
            <a:off x="-1" y="4432031"/>
            <a:ext cx="5754757" cy="2425969"/>
          </a:xfrm>
          <a:prstGeom prst="rect">
            <a:avLst/>
          </a:prstGeom>
        </p:spPr>
      </p:pic>
      <p:pic>
        <p:nvPicPr>
          <p:cNvPr id="11" name="Tijdelijke aanduiding voor inhoud 6">
            <a:extLst>
              <a:ext uri="{FF2B5EF4-FFF2-40B4-BE49-F238E27FC236}">
                <a16:creationId xmlns:a16="http://schemas.microsoft.com/office/drawing/2014/main" id="{A7EC6DF9-9FC9-D942-B6D1-5D42B5D41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9559" y="4038601"/>
            <a:ext cx="5588000" cy="1879600"/>
          </a:xfrm>
          <a:prstGeom prst="rect">
            <a:avLst/>
          </a:prstGeom>
        </p:spPr>
      </p:pic>
    </p:spTree>
    <p:extLst>
      <p:ext uri="{BB962C8B-B14F-4D97-AF65-F5344CB8AC3E}">
        <p14:creationId xmlns:p14="http://schemas.microsoft.com/office/powerpoint/2010/main" val="697219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427</Words>
  <Application>Microsoft Macintosh PowerPoint</Application>
  <PresentationFormat>Breedbeeld</PresentationFormat>
  <Paragraphs>56</Paragraphs>
  <Slides>17</Slides>
  <Notes>11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Calibri Light</vt:lpstr>
      <vt:lpstr>Office Theme</vt:lpstr>
      <vt:lpstr>Het is belangrijk dat banken en jongeren elkaar goed kennen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Schulden zijn je eigen schuld </dc:title>
  <dc:creator>Office2 Office2</dc:creator>
  <cp:lastModifiedBy>Office 2 Office 2</cp:lastModifiedBy>
  <cp:revision>33</cp:revision>
  <dcterms:created xsi:type="dcterms:W3CDTF">2022-03-25T08:59:24Z</dcterms:created>
  <dcterms:modified xsi:type="dcterms:W3CDTF">2022-10-21T13:45:03Z</dcterms:modified>
</cp:coreProperties>
</file>